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2"/>
  </p:notesMasterIdLst>
  <p:sldIdLst>
    <p:sldId id="301" r:id="rId2"/>
    <p:sldId id="257" r:id="rId3"/>
    <p:sldId id="303" r:id="rId4"/>
    <p:sldId id="320" r:id="rId5"/>
    <p:sldId id="322" r:id="rId6"/>
    <p:sldId id="321" r:id="rId7"/>
    <p:sldId id="369" r:id="rId8"/>
    <p:sldId id="309" r:id="rId9"/>
    <p:sldId id="316" r:id="rId10"/>
    <p:sldId id="310" r:id="rId11"/>
    <p:sldId id="318" r:id="rId12"/>
    <p:sldId id="311" r:id="rId13"/>
    <p:sldId id="317" r:id="rId14"/>
    <p:sldId id="312" r:id="rId15"/>
    <p:sldId id="313" r:id="rId16"/>
    <p:sldId id="319" r:id="rId17"/>
    <p:sldId id="314" r:id="rId18"/>
    <p:sldId id="315" r:id="rId19"/>
    <p:sldId id="304" r:id="rId20"/>
    <p:sldId id="306" r:id="rId21"/>
    <p:sldId id="332" r:id="rId22"/>
    <p:sldId id="307" r:id="rId23"/>
    <p:sldId id="308" r:id="rId24"/>
    <p:sldId id="329" r:id="rId25"/>
    <p:sldId id="331" r:id="rId26"/>
    <p:sldId id="338" r:id="rId27"/>
    <p:sldId id="339" r:id="rId28"/>
    <p:sldId id="340" r:id="rId29"/>
    <p:sldId id="352" r:id="rId30"/>
    <p:sldId id="341" r:id="rId31"/>
    <p:sldId id="351" r:id="rId32"/>
    <p:sldId id="353" r:id="rId33"/>
    <p:sldId id="348" r:id="rId34"/>
    <p:sldId id="349" r:id="rId35"/>
    <p:sldId id="358" r:id="rId36"/>
    <p:sldId id="370" r:id="rId37"/>
    <p:sldId id="367" r:id="rId38"/>
    <p:sldId id="368" r:id="rId39"/>
    <p:sldId id="361" r:id="rId40"/>
    <p:sldId id="362" r:id="rId41"/>
    <p:sldId id="359" r:id="rId42"/>
    <p:sldId id="363" r:id="rId43"/>
    <p:sldId id="360" r:id="rId44"/>
    <p:sldId id="364" r:id="rId45"/>
    <p:sldId id="371" r:id="rId46"/>
    <p:sldId id="333" r:id="rId47"/>
    <p:sldId id="334" r:id="rId48"/>
    <p:sldId id="335" r:id="rId49"/>
    <p:sldId id="337" r:id="rId50"/>
    <p:sldId id="336" r:id="rId51"/>
    <p:sldId id="323" r:id="rId52"/>
    <p:sldId id="324" r:id="rId53"/>
    <p:sldId id="325" r:id="rId54"/>
    <p:sldId id="326" r:id="rId55"/>
    <p:sldId id="327" r:id="rId56"/>
    <p:sldId id="328" r:id="rId57"/>
    <p:sldId id="342" r:id="rId58"/>
    <p:sldId id="343" r:id="rId59"/>
    <p:sldId id="344" r:id="rId60"/>
    <p:sldId id="345" r:id="rId61"/>
    <p:sldId id="346" r:id="rId62"/>
    <p:sldId id="355" r:id="rId63"/>
    <p:sldId id="356" r:id="rId64"/>
    <p:sldId id="357" r:id="rId65"/>
    <p:sldId id="347" r:id="rId66"/>
    <p:sldId id="354" r:id="rId67"/>
    <p:sldId id="365" r:id="rId68"/>
    <p:sldId id="366" r:id="rId69"/>
    <p:sldId id="330" r:id="rId70"/>
    <p:sldId id="300" r:id="rId7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Proxima Nova" panose="020B0604020202020204" charset="0"/>
      <p:regular r:id="rId81"/>
      <p:bold r:id="rId82"/>
      <p:italic r:id="rId83"/>
      <p:bold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63" autoAdjust="0"/>
  </p:normalViewPr>
  <p:slideViewPr>
    <p:cSldViewPr snapToGrid="0">
      <p:cViewPr varScale="1">
        <p:scale>
          <a:sx n="127" d="100"/>
          <a:sy n="127" d="100"/>
        </p:scale>
        <p:origin x="9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21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3EA2C-DAB0-4C46-84B6-A23B5383DE38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2514D7E-D538-466C-B68A-85E7856D12B6}">
      <dgm:prSet/>
      <dgm:spPr/>
      <dgm:t>
        <a:bodyPr/>
        <a:lstStyle/>
        <a:p>
          <a:r>
            <a:rPr lang="en-GB" b="1" i="0" dirty="0"/>
            <a:t>Site</a:t>
          </a:r>
          <a:endParaRPr lang="es-ES" dirty="0"/>
        </a:p>
      </dgm:t>
    </dgm:pt>
    <dgm:pt modelId="{D0AD06B2-D12E-4493-815B-B6195A66EBCC}" type="parTrans" cxnId="{EE1255F4-47B3-4DC6-A8B3-7D197753CB73}">
      <dgm:prSet/>
      <dgm:spPr/>
      <dgm:t>
        <a:bodyPr/>
        <a:lstStyle/>
        <a:p>
          <a:endParaRPr lang="es-ES"/>
        </a:p>
      </dgm:t>
    </dgm:pt>
    <dgm:pt modelId="{7A73744E-4573-4EEF-ADDC-E44F28B07E23}" type="sibTrans" cxnId="{EE1255F4-47B3-4DC6-A8B3-7D197753CB73}">
      <dgm:prSet/>
      <dgm:spPr/>
      <dgm:t>
        <a:bodyPr/>
        <a:lstStyle/>
        <a:p>
          <a:endParaRPr lang="es-ES"/>
        </a:p>
      </dgm:t>
    </dgm:pt>
    <dgm:pt modelId="{B46B2199-FE9C-4521-9D25-7E5D6806D3B8}">
      <dgm:prSet/>
      <dgm:spPr/>
      <dgm:t>
        <a:bodyPr/>
        <a:lstStyle/>
        <a:p>
          <a:r>
            <a:rPr lang="en-GB" b="1" i="0" dirty="0"/>
            <a:t>Page</a:t>
          </a:r>
          <a:endParaRPr lang="es-ES" dirty="0"/>
        </a:p>
      </dgm:t>
    </dgm:pt>
    <dgm:pt modelId="{E087B8A8-377A-4100-BA53-F9894FE892A5}" type="parTrans" cxnId="{BF44B1DA-6C40-4897-89E1-BC383543E85C}">
      <dgm:prSet/>
      <dgm:spPr/>
      <dgm:t>
        <a:bodyPr/>
        <a:lstStyle/>
        <a:p>
          <a:endParaRPr lang="es-ES"/>
        </a:p>
      </dgm:t>
    </dgm:pt>
    <dgm:pt modelId="{A0C8B684-1A4E-44A0-8CB2-FA29AE08CB22}" type="sibTrans" cxnId="{BF44B1DA-6C40-4897-89E1-BC383543E85C}">
      <dgm:prSet/>
      <dgm:spPr/>
      <dgm:t>
        <a:bodyPr/>
        <a:lstStyle/>
        <a:p>
          <a:endParaRPr lang="es-ES"/>
        </a:p>
      </dgm:t>
    </dgm:pt>
    <dgm:pt modelId="{F994E0E9-D931-4DB3-8755-89AD2141290C}">
      <dgm:prSet/>
      <dgm:spPr/>
      <dgm:t>
        <a:bodyPr/>
        <a:lstStyle/>
        <a:p>
          <a:r>
            <a:rPr lang="en-GB" b="1" i="0" dirty="0" err="1"/>
            <a:t>FilePage</a:t>
          </a:r>
          <a:endParaRPr lang="es-ES" dirty="0"/>
        </a:p>
      </dgm:t>
    </dgm:pt>
    <dgm:pt modelId="{5DB6BB72-F272-4EE8-B4D6-07A09924D0FB}" type="parTrans" cxnId="{2A89B550-5FE5-48FE-AEAE-B9193A1BA530}">
      <dgm:prSet/>
      <dgm:spPr/>
      <dgm:t>
        <a:bodyPr/>
        <a:lstStyle/>
        <a:p>
          <a:endParaRPr lang="es-ES"/>
        </a:p>
      </dgm:t>
    </dgm:pt>
    <dgm:pt modelId="{630B887E-7017-4CA4-801E-506042855A89}" type="sibTrans" cxnId="{2A89B550-5FE5-48FE-AEAE-B9193A1BA530}">
      <dgm:prSet/>
      <dgm:spPr/>
      <dgm:t>
        <a:bodyPr/>
        <a:lstStyle/>
        <a:p>
          <a:endParaRPr lang="es-ES"/>
        </a:p>
      </dgm:t>
    </dgm:pt>
    <dgm:pt modelId="{ED6A3C8D-5267-4D21-BE66-11362058AC2F}">
      <dgm:prSet/>
      <dgm:spPr/>
      <dgm:t>
        <a:bodyPr/>
        <a:lstStyle/>
        <a:p>
          <a:r>
            <a:rPr lang="en-GB" b="1" i="0" dirty="0" err="1"/>
            <a:t>ItemPage</a:t>
          </a:r>
          <a:endParaRPr lang="es-ES" dirty="0"/>
        </a:p>
      </dgm:t>
    </dgm:pt>
    <dgm:pt modelId="{211BE316-0D51-436F-8B47-08A14097ED2C}" type="parTrans" cxnId="{A9363FD4-885F-4231-BBCE-6E01AAEC4D2A}">
      <dgm:prSet/>
      <dgm:spPr/>
      <dgm:t>
        <a:bodyPr/>
        <a:lstStyle/>
        <a:p>
          <a:endParaRPr lang="es-ES"/>
        </a:p>
      </dgm:t>
    </dgm:pt>
    <dgm:pt modelId="{333DAB04-472F-4E61-9D99-6BBCF8CCF1AB}" type="sibTrans" cxnId="{A9363FD4-885F-4231-BBCE-6E01AAEC4D2A}">
      <dgm:prSet/>
      <dgm:spPr/>
      <dgm:t>
        <a:bodyPr/>
        <a:lstStyle/>
        <a:p>
          <a:endParaRPr lang="es-ES"/>
        </a:p>
      </dgm:t>
    </dgm:pt>
    <dgm:pt modelId="{07F1AF90-8D5E-4CC6-ACCB-4BA3CC675ED8}">
      <dgm:prSet/>
      <dgm:spPr/>
      <dgm:t>
        <a:bodyPr/>
        <a:lstStyle/>
        <a:p>
          <a:r>
            <a:rPr lang="en-GB" b="1" i="0" dirty="0"/>
            <a:t>Category</a:t>
          </a:r>
          <a:endParaRPr lang="es-ES" dirty="0"/>
        </a:p>
      </dgm:t>
    </dgm:pt>
    <dgm:pt modelId="{3F05D4CA-F91C-4CEA-AC0A-289FB780E163}" type="parTrans" cxnId="{9D78CA2E-AFAF-4945-8867-1579C0BB2205}">
      <dgm:prSet/>
      <dgm:spPr/>
      <dgm:t>
        <a:bodyPr/>
        <a:lstStyle/>
        <a:p>
          <a:endParaRPr lang="es-ES"/>
        </a:p>
      </dgm:t>
    </dgm:pt>
    <dgm:pt modelId="{EC4A70B7-9629-4225-83CB-4A875176E91C}" type="sibTrans" cxnId="{9D78CA2E-AFAF-4945-8867-1579C0BB2205}">
      <dgm:prSet/>
      <dgm:spPr/>
      <dgm:t>
        <a:bodyPr/>
        <a:lstStyle/>
        <a:p>
          <a:endParaRPr lang="es-ES"/>
        </a:p>
      </dgm:t>
    </dgm:pt>
    <dgm:pt modelId="{EF0F2990-302A-4D2F-8C26-0892F0EF4E54}">
      <dgm:prSet/>
      <dgm:spPr/>
      <dgm:t>
        <a:bodyPr/>
        <a:lstStyle/>
        <a:p>
          <a:r>
            <a:rPr lang="en-GB" b="1" i="0" dirty="0"/>
            <a:t>User</a:t>
          </a:r>
          <a:endParaRPr lang="es-ES" dirty="0"/>
        </a:p>
      </dgm:t>
    </dgm:pt>
    <dgm:pt modelId="{A4FA2366-2590-41ED-91EC-5A83A2E34A98}" type="parTrans" cxnId="{B00FD4F2-501A-4C94-B4D6-48D6C261CFF3}">
      <dgm:prSet/>
      <dgm:spPr/>
      <dgm:t>
        <a:bodyPr/>
        <a:lstStyle/>
        <a:p>
          <a:endParaRPr lang="es-ES"/>
        </a:p>
      </dgm:t>
    </dgm:pt>
    <dgm:pt modelId="{D826794D-E51F-418E-8B36-84F3127E0654}" type="sibTrans" cxnId="{B00FD4F2-501A-4C94-B4D6-48D6C261CFF3}">
      <dgm:prSet/>
      <dgm:spPr/>
      <dgm:t>
        <a:bodyPr/>
        <a:lstStyle/>
        <a:p>
          <a:endParaRPr lang="es-ES"/>
        </a:p>
      </dgm:t>
    </dgm:pt>
    <dgm:pt modelId="{B781C040-4CDB-48BC-A9C3-051200234C1F}">
      <dgm:prSet/>
      <dgm:spPr/>
      <dgm:t>
        <a:bodyPr/>
        <a:lstStyle/>
        <a:p>
          <a:r>
            <a:rPr lang="en-GB" b="0" i="0" dirty="0"/>
            <a:t>Represents a </a:t>
          </a:r>
          <a:r>
            <a:rPr lang="en-GB" b="0" i="0" dirty="0" err="1"/>
            <a:t>MediaWiki</a:t>
          </a:r>
          <a:r>
            <a:rPr lang="en-GB" b="0" i="0" dirty="0"/>
            <a:t> Project.  Here, any project from the WMF.</a:t>
          </a:r>
          <a:endParaRPr lang="es-ES" dirty="0"/>
        </a:p>
      </dgm:t>
    </dgm:pt>
    <dgm:pt modelId="{6E220517-1FA1-43BB-90A2-5500B129F000}" type="parTrans" cxnId="{B28635D8-7813-4EAF-A65E-ABDF924801F3}">
      <dgm:prSet/>
      <dgm:spPr/>
      <dgm:t>
        <a:bodyPr/>
        <a:lstStyle/>
        <a:p>
          <a:endParaRPr lang="es-ES"/>
        </a:p>
      </dgm:t>
    </dgm:pt>
    <dgm:pt modelId="{CEF05CFD-E6A9-4C63-8032-9EE9723AEC10}" type="sibTrans" cxnId="{B28635D8-7813-4EAF-A65E-ABDF924801F3}">
      <dgm:prSet/>
      <dgm:spPr/>
      <dgm:t>
        <a:bodyPr/>
        <a:lstStyle/>
        <a:p>
          <a:endParaRPr lang="es-ES"/>
        </a:p>
      </dgm:t>
    </dgm:pt>
    <dgm:pt modelId="{2A171E88-BAAA-4802-A8E7-24B560E8CB34}">
      <dgm:prSet/>
      <dgm:spPr/>
      <dgm:t>
        <a:bodyPr/>
        <a:lstStyle/>
        <a:p>
          <a:r>
            <a:rPr lang="en-GB" b="0" i="0"/>
            <a:t>Represents </a:t>
          </a:r>
          <a:r>
            <a:rPr lang="en-GB" b="0" i="0" dirty="0"/>
            <a:t>any </a:t>
          </a:r>
          <a:r>
            <a:rPr lang="en-GB" b="0" i="0" dirty="0" err="1"/>
            <a:t>MediaWiki</a:t>
          </a:r>
          <a:r>
            <a:rPr lang="en-GB" b="0" i="0" dirty="0"/>
            <a:t> page.</a:t>
          </a:r>
          <a:endParaRPr lang="es-ES" dirty="0"/>
        </a:p>
      </dgm:t>
    </dgm:pt>
    <dgm:pt modelId="{146D17E9-C8AB-40FF-A8A9-869AD5307572}" type="parTrans" cxnId="{F9C62166-891C-494D-8643-35B1C56C9ACB}">
      <dgm:prSet/>
      <dgm:spPr/>
      <dgm:t>
        <a:bodyPr/>
        <a:lstStyle/>
        <a:p>
          <a:endParaRPr lang="es-ES"/>
        </a:p>
      </dgm:t>
    </dgm:pt>
    <dgm:pt modelId="{8CE882C6-B1E8-4730-B5FC-224CEF43566D}" type="sibTrans" cxnId="{F9C62166-891C-494D-8643-35B1C56C9ACB}">
      <dgm:prSet/>
      <dgm:spPr/>
      <dgm:t>
        <a:bodyPr/>
        <a:lstStyle/>
        <a:p>
          <a:endParaRPr lang="es-ES"/>
        </a:p>
      </dgm:t>
    </dgm:pt>
    <dgm:pt modelId="{A704A410-90D5-4897-8102-307FD0A2FEFB}">
      <dgm:prSet/>
      <dgm:spPr/>
      <dgm:t>
        <a:bodyPr/>
        <a:lstStyle/>
        <a:p>
          <a:r>
            <a:rPr lang="en-GB" b="0" i="0" dirty="0"/>
            <a:t>A subclass of Page representing a file description page.</a:t>
          </a:r>
          <a:endParaRPr lang="es-ES" dirty="0"/>
        </a:p>
      </dgm:t>
    </dgm:pt>
    <dgm:pt modelId="{3B4AA466-1222-4DDA-A30B-DC23DD82898C}" type="parTrans" cxnId="{D9895403-C2D8-49A9-9907-8C19617595F9}">
      <dgm:prSet/>
      <dgm:spPr/>
      <dgm:t>
        <a:bodyPr/>
        <a:lstStyle/>
        <a:p>
          <a:endParaRPr lang="es-ES"/>
        </a:p>
      </dgm:t>
    </dgm:pt>
    <dgm:pt modelId="{A94A50C4-8437-4409-98E2-88DCFAB54D67}" type="sibTrans" cxnId="{D9895403-C2D8-49A9-9907-8C19617595F9}">
      <dgm:prSet/>
      <dgm:spPr/>
      <dgm:t>
        <a:bodyPr/>
        <a:lstStyle/>
        <a:p>
          <a:endParaRPr lang="es-ES"/>
        </a:p>
      </dgm:t>
    </dgm:pt>
    <dgm:pt modelId="{7BAAAE2D-00F7-4570-8930-0AAF27323022}">
      <dgm:prSet/>
      <dgm:spPr/>
      <dgm:t>
        <a:bodyPr/>
        <a:lstStyle/>
        <a:p>
          <a:r>
            <a:rPr lang="en-GB" b="0" i="0"/>
            <a:t>A </a:t>
          </a:r>
          <a:r>
            <a:rPr lang="en-GB" b="0" i="0" dirty="0" err="1"/>
            <a:t>Wikidata</a:t>
          </a:r>
          <a:r>
            <a:rPr lang="en-GB" b="0" i="0" dirty="0"/>
            <a:t> item</a:t>
          </a:r>
          <a:endParaRPr lang="es-ES" dirty="0"/>
        </a:p>
      </dgm:t>
    </dgm:pt>
    <dgm:pt modelId="{7F291FA7-419B-4432-845F-5BF1A669DC5C}" type="parTrans" cxnId="{98E4325F-A2F2-4DE2-B9BB-C28F5A06E25C}">
      <dgm:prSet/>
      <dgm:spPr/>
      <dgm:t>
        <a:bodyPr/>
        <a:lstStyle/>
        <a:p>
          <a:endParaRPr lang="es-ES"/>
        </a:p>
      </dgm:t>
    </dgm:pt>
    <dgm:pt modelId="{7D51F638-532E-45BB-9134-0C23B5D024FC}" type="sibTrans" cxnId="{98E4325F-A2F2-4DE2-B9BB-C28F5A06E25C}">
      <dgm:prSet/>
      <dgm:spPr/>
      <dgm:t>
        <a:bodyPr/>
        <a:lstStyle/>
        <a:p>
          <a:endParaRPr lang="es-ES"/>
        </a:p>
      </dgm:t>
    </dgm:pt>
    <dgm:pt modelId="{619DD44F-38B7-4199-BB2C-39BE193A25B8}">
      <dgm:prSet/>
      <dgm:spPr/>
      <dgm:t>
        <a:bodyPr/>
        <a:lstStyle/>
        <a:p>
          <a:r>
            <a:rPr lang="en-GB" b="0" i="0"/>
            <a:t>A </a:t>
          </a:r>
          <a:r>
            <a:rPr lang="en-GB" b="0" i="0" dirty="0"/>
            <a:t>page in the Category: namespace.</a:t>
          </a:r>
          <a:endParaRPr lang="es-ES" dirty="0"/>
        </a:p>
      </dgm:t>
    </dgm:pt>
    <dgm:pt modelId="{48ED42DF-0ED5-4E75-A431-2E8532F0AA9A}" type="parTrans" cxnId="{093A2734-1009-45CF-A510-56A78FFF7580}">
      <dgm:prSet/>
      <dgm:spPr/>
      <dgm:t>
        <a:bodyPr/>
        <a:lstStyle/>
        <a:p>
          <a:endParaRPr lang="es-ES"/>
        </a:p>
      </dgm:t>
    </dgm:pt>
    <dgm:pt modelId="{BEA208AC-E749-4144-A6B8-AA07E9D0E39D}" type="sibTrans" cxnId="{093A2734-1009-45CF-A510-56A78FFF7580}">
      <dgm:prSet/>
      <dgm:spPr/>
      <dgm:t>
        <a:bodyPr/>
        <a:lstStyle/>
        <a:p>
          <a:endParaRPr lang="es-ES"/>
        </a:p>
      </dgm:t>
    </dgm:pt>
    <dgm:pt modelId="{92F33966-8748-48F5-BAF7-12850AB7B0D1}">
      <dgm:prSet/>
      <dgm:spPr/>
      <dgm:t>
        <a:bodyPr/>
        <a:lstStyle/>
        <a:p>
          <a:r>
            <a:rPr lang="en-GB" b="0" i="0" dirty="0"/>
            <a:t>A class that represents a Wiki user.</a:t>
          </a:r>
          <a:endParaRPr lang="es-ES" dirty="0"/>
        </a:p>
      </dgm:t>
    </dgm:pt>
    <dgm:pt modelId="{6B6D5FA5-4255-474C-805B-748F1E61C63B}" type="parTrans" cxnId="{1B24475C-BCEF-4245-937C-EEFB073CEC1B}">
      <dgm:prSet/>
      <dgm:spPr/>
      <dgm:t>
        <a:bodyPr/>
        <a:lstStyle/>
        <a:p>
          <a:endParaRPr lang="es-ES"/>
        </a:p>
      </dgm:t>
    </dgm:pt>
    <dgm:pt modelId="{7737C790-3CE5-4915-95B7-7FBD8C967B92}" type="sibTrans" cxnId="{1B24475C-BCEF-4245-937C-EEFB073CEC1B}">
      <dgm:prSet/>
      <dgm:spPr/>
      <dgm:t>
        <a:bodyPr/>
        <a:lstStyle/>
        <a:p>
          <a:endParaRPr lang="es-ES"/>
        </a:p>
      </dgm:t>
    </dgm:pt>
    <dgm:pt modelId="{DB644A33-D209-4F43-A69A-0A9156E472E1}" type="pres">
      <dgm:prSet presAssocID="{2F33EA2C-DAB0-4C46-84B6-A23B5383DE38}" presName="linear" presStyleCnt="0">
        <dgm:presLayoutVars>
          <dgm:dir/>
          <dgm:animLvl val="lvl"/>
          <dgm:resizeHandles val="exact"/>
        </dgm:presLayoutVars>
      </dgm:prSet>
      <dgm:spPr/>
    </dgm:pt>
    <dgm:pt modelId="{918FC5BC-292A-41AE-AEDC-5F65EDD3571C}" type="pres">
      <dgm:prSet presAssocID="{02514D7E-D538-466C-B68A-85E7856D12B6}" presName="parentLin" presStyleCnt="0"/>
      <dgm:spPr/>
    </dgm:pt>
    <dgm:pt modelId="{20B95E88-D9E0-43D3-9BF8-7D10141D0ADF}" type="pres">
      <dgm:prSet presAssocID="{02514D7E-D538-466C-B68A-85E7856D12B6}" presName="parentLeftMargin" presStyleLbl="node1" presStyleIdx="0" presStyleCnt="6"/>
      <dgm:spPr/>
    </dgm:pt>
    <dgm:pt modelId="{29B97394-8D3C-42BF-A05F-F3BA800C6593}" type="pres">
      <dgm:prSet presAssocID="{02514D7E-D538-466C-B68A-85E7856D12B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358E2F7-C25F-4207-9292-C78EACB2D768}" type="pres">
      <dgm:prSet presAssocID="{02514D7E-D538-466C-B68A-85E7856D12B6}" presName="negativeSpace" presStyleCnt="0"/>
      <dgm:spPr/>
    </dgm:pt>
    <dgm:pt modelId="{CD439AC9-2410-49C6-BAE3-9EAAC4B83C36}" type="pres">
      <dgm:prSet presAssocID="{02514D7E-D538-466C-B68A-85E7856D12B6}" presName="childText" presStyleLbl="conFgAcc1" presStyleIdx="0" presStyleCnt="6">
        <dgm:presLayoutVars>
          <dgm:bulletEnabled val="1"/>
        </dgm:presLayoutVars>
      </dgm:prSet>
      <dgm:spPr/>
    </dgm:pt>
    <dgm:pt modelId="{09A1542D-DBFD-4831-8743-600887159867}" type="pres">
      <dgm:prSet presAssocID="{7A73744E-4573-4EEF-ADDC-E44F28B07E23}" presName="spaceBetweenRectangles" presStyleCnt="0"/>
      <dgm:spPr/>
    </dgm:pt>
    <dgm:pt modelId="{B0D39031-6ADA-4A55-917F-A413901A1EA2}" type="pres">
      <dgm:prSet presAssocID="{B46B2199-FE9C-4521-9D25-7E5D6806D3B8}" presName="parentLin" presStyleCnt="0"/>
      <dgm:spPr/>
    </dgm:pt>
    <dgm:pt modelId="{CA2701F5-7C4F-4C50-990A-0AC26E795A71}" type="pres">
      <dgm:prSet presAssocID="{B46B2199-FE9C-4521-9D25-7E5D6806D3B8}" presName="parentLeftMargin" presStyleLbl="node1" presStyleIdx="0" presStyleCnt="6"/>
      <dgm:spPr/>
    </dgm:pt>
    <dgm:pt modelId="{D36057C1-6106-4401-BDB5-CA8C0CE67A5F}" type="pres">
      <dgm:prSet presAssocID="{B46B2199-FE9C-4521-9D25-7E5D6806D3B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EF1F13D-DBFE-42CB-AC6B-DFE8A0E04779}" type="pres">
      <dgm:prSet presAssocID="{B46B2199-FE9C-4521-9D25-7E5D6806D3B8}" presName="negativeSpace" presStyleCnt="0"/>
      <dgm:spPr/>
    </dgm:pt>
    <dgm:pt modelId="{0AEF1881-D292-43A7-ACA3-91EDB2F29178}" type="pres">
      <dgm:prSet presAssocID="{B46B2199-FE9C-4521-9D25-7E5D6806D3B8}" presName="childText" presStyleLbl="conFgAcc1" presStyleIdx="1" presStyleCnt="6">
        <dgm:presLayoutVars>
          <dgm:bulletEnabled val="1"/>
        </dgm:presLayoutVars>
      </dgm:prSet>
      <dgm:spPr/>
    </dgm:pt>
    <dgm:pt modelId="{78860C75-D60E-431B-8462-4FB1B18A4697}" type="pres">
      <dgm:prSet presAssocID="{A0C8B684-1A4E-44A0-8CB2-FA29AE08CB22}" presName="spaceBetweenRectangles" presStyleCnt="0"/>
      <dgm:spPr/>
    </dgm:pt>
    <dgm:pt modelId="{493FD754-2C5A-4F48-979F-23B646B32FB6}" type="pres">
      <dgm:prSet presAssocID="{F994E0E9-D931-4DB3-8755-89AD2141290C}" presName="parentLin" presStyleCnt="0"/>
      <dgm:spPr/>
    </dgm:pt>
    <dgm:pt modelId="{FB086DC1-2F36-40B1-B98A-514D39749B0A}" type="pres">
      <dgm:prSet presAssocID="{F994E0E9-D931-4DB3-8755-89AD2141290C}" presName="parentLeftMargin" presStyleLbl="node1" presStyleIdx="1" presStyleCnt="6"/>
      <dgm:spPr/>
    </dgm:pt>
    <dgm:pt modelId="{CDA1EB92-CC46-4D13-9662-0C3318757D2C}" type="pres">
      <dgm:prSet presAssocID="{F994E0E9-D931-4DB3-8755-89AD2141290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9104B0D-FA7A-4AD8-AAF5-D9161D1E37E3}" type="pres">
      <dgm:prSet presAssocID="{F994E0E9-D931-4DB3-8755-89AD2141290C}" presName="negativeSpace" presStyleCnt="0"/>
      <dgm:spPr/>
    </dgm:pt>
    <dgm:pt modelId="{48D5344D-579F-4329-A2D1-4E247C29EFD3}" type="pres">
      <dgm:prSet presAssocID="{F994E0E9-D931-4DB3-8755-89AD2141290C}" presName="childText" presStyleLbl="conFgAcc1" presStyleIdx="2" presStyleCnt="6">
        <dgm:presLayoutVars>
          <dgm:bulletEnabled val="1"/>
        </dgm:presLayoutVars>
      </dgm:prSet>
      <dgm:spPr/>
    </dgm:pt>
    <dgm:pt modelId="{701AF26A-DE7A-40B8-A88D-76863D9565FF}" type="pres">
      <dgm:prSet presAssocID="{630B887E-7017-4CA4-801E-506042855A89}" presName="spaceBetweenRectangles" presStyleCnt="0"/>
      <dgm:spPr/>
    </dgm:pt>
    <dgm:pt modelId="{4503E6DD-58BD-414E-AF15-6B68C0064F75}" type="pres">
      <dgm:prSet presAssocID="{ED6A3C8D-5267-4D21-BE66-11362058AC2F}" presName="parentLin" presStyleCnt="0"/>
      <dgm:spPr/>
    </dgm:pt>
    <dgm:pt modelId="{F2D9668F-7391-42AE-81B7-4DD55E8459E3}" type="pres">
      <dgm:prSet presAssocID="{ED6A3C8D-5267-4D21-BE66-11362058AC2F}" presName="parentLeftMargin" presStyleLbl="node1" presStyleIdx="2" presStyleCnt="6"/>
      <dgm:spPr/>
    </dgm:pt>
    <dgm:pt modelId="{3B929485-DAF1-4D9B-8654-DAA4DCA20C0B}" type="pres">
      <dgm:prSet presAssocID="{ED6A3C8D-5267-4D21-BE66-11362058AC2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39D0699-159E-4249-B381-6EEF2406489F}" type="pres">
      <dgm:prSet presAssocID="{ED6A3C8D-5267-4D21-BE66-11362058AC2F}" presName="negativeSpace" presStyleCnt="0"/>
      <dgm:spPr/>
    </dgm:pt>
    <dgm:pt modelId="{BC910C0B-1496-4919-90EE-D89D2BC2591C}" type="pres">
      <dgm:prSet presAssocID="{ED6A3C8D-5267-4D21-BE66-11362058AC2F}" presName="childText" presStyleLbl="conFgAcc1" presStyleIdx="3" presStyleCnt="6">
        <dgm:presLayoutVars>
          <dgm:bulletEnabled val="1"/>
        </dgm:presLayoutVars>
      </dgm:prSet>
      <dgm:spPr/>
    </dgm:pt>
    <dgm:pt modelId="{DF629C74-A536-4446-BDFF-7DB24BE19D86}" type="pres">
      <dgm:prSet presAssocID="{333DAB04-472F-4E61-9D99-6BBCF8CCF1AB}" presName="spaceBetweenRectangles" presStyleCnt="0"/>
      <dgm:spPr/>
    </dgm:pt>
    <dgm:pt modelId="{7276865B-7258-4A86-B9B9-727EE00E6258}" type="pres">
      <dgm:prSet presAssocID="{07F1AF90-8D5E-4CC6-ACCB-4BA3CC675ED8}" presName="parentLin" presStyleCnt="0"/>
      <dgm:spPr/>
    </dgm:pt>
    <dgm:pt modelId="{56CAD492-B2E1-4AE5-82E8-D6951F4C6EED}" type="pres">
      <dgm:prSet presAssocID="{07F1AF90-8D5E-4CC6-ACCB-4BA3CC675ED8}" presName="parentLeftMargin" presStyleLbl="node1" presStyleIdx="3" presStyleCnt="6"/>
      <dgm:spPr/>
    </dgm:pt>
    <dgm:pt modelId="{1B646EB0-5DAD-4520-B90B-A5E49AF05FDB}" type="pres">
      <dgm:prSet presAssocID="{07F1AF90-8D5E-4CC6-ACCB-4BA3CC675ED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ACB6C0F4-6CA6-427A-9F03-AD2E8416CA83}" type="pres">
      <dgm:prSet presAssocID="{07F1AF90-8D5E-4CC6-ACCB-4BA3CC675ED8}" presName="negativeSpace" presStyleCnt="0"/>
      <dgm:spPr/>
    </dgm:pt>
    <dgm:pt modelId="{B7D72A91-A049-4DAF-B86A-62D663B74432}" type="pres">
      <dgm:prSet presAssocID="{07F1AF90-8D5E-4CC6-ACCB-4BA3CC675ED8}" presName="childText" presStyleLbl="conFgAcc1" presStyleIdx="4" presStyleCnt="6">
        <dgm:presLayoutVars>
          <dgm:bulletEnabled val="1"/>
        </dgm:presLayoutVars>
      </dgm:prSet>
      <dgm:spPr/>
    </dgm:pt>
    <dgm:pt modelId="{331F3A36-1554-411B-8A93-58CC08F8A299}" type="pres">
      <dgm:prSet presAssocID="{EC4A70B7-9629-4225-83CB-4A875176E91C}" presName="spaceBetweenRectangles" presStyleCnt="0"/>
      <dgm:spPr/>
    </dgm:pt>
    <dgm:pt modelId="{6C9EA112-7248-482A-9F68-465F3FAEE00E}" type="pres">
      <dgm:prSet presAssocID="{EF0F2990-302A-4D2F-8C26-0892F0EF4E54}" presName="parentLin" presStyleCnt="0"/>
      <dgm:spPr/>
    </dgm:pt>
    <dgm:pt modelId="{461FA820-3A44-4464-B7AE-1AC7F092BB4F}" type="pres">
      <dgm:prSet presAssocID="{EF0F2990-302A-4D2F-8C26-0892F0EF4E54}" presName="parentLeftMargin" presStyleLbl="node1" presStyleIdx="4" presStyleCnt="6"/>
      <dgm:spPr/>
    </dgm:pt>
    <dgm:pt modelId="{C16B4BE1-0F88-4895-8BF8-0EDB241A73FF}" type="pres">
      <dgm:prSet presAssocID="{EF0F2990-302A-4D2F-8C26-0892F0EF4E54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C86693B5-CDD5-4449-A064-8DB97E2E2C9C}" type="pres">
      <dgm:prSet presAssocID="{EF0F2990-302A-4D2F-8C26-0892F0EF4E54}" presName="negativeSpace" presStyleCnt="0"/>
      <dgm:spPr/>
    </dgm:pt>
    <dgm:pt modelId="{FC624884-66C2-421A-A88B-BA9547BE0342}" type="pres">
      <dgm:prSet presAssocID="{EF0F2990-302A-4D2F-8C26-0892F0EF4E54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9895403-C2D8-49A9-9907-8C19617595F9}" srcId="{F994E0E9-D931-4DB3-8755-89AD2141290C}" destId="{A704A410-90D5-4897-8102-307FD0A2FEFB}" srcOrd="0" destOrd="0" parTransId="{3B4AA466-1222-4DDA-A30B-DC23DD82898C}" sibTransId="{A94A50C4-8437-4409-98E2-88DCFAB54D67}"/>
    <dgm:cxn modelId="{3D762609-A1F0-4A79-85B4-59C471E7A76F}" type="presOf" srcId="{7BAAAE2D-00F7-4570-8930-0AAF27323022}" destId="{BC910C0B-1496-4919-90EE-D89D2BC2591C}" srcOrd="0" destOrd="0" presId="urn:microsoft.com/office/officeart/2005/8/layout/list1"/>
    <dgm:cxn modelId="{645E5E0B-A5E1-41D1-B101-9FC66838EDC9}" type="presOf" srcId="{EF0F2990-302A-4D2F-8C26-0892F0EF4E54}" destId="{C16B4BE1-0F88-4895-8BF8-0EDB241A73FF}" srcOrd="1" destOrd="0" presId="urn:microsoft.com/office/officeart/2005/8/layout/list1"/>
    <dgm:cxn modelId="{6BA2BA10-1A39-4E7D-ABB1-037ACBF2B676}" type="presOf" srcId="{B781C040-4CDB-48BC-A9C3-051200234C1F}" destId="{CD439AC9-2410-49C6-BAE3-9EAAC4B83C36}" srcOrd="0" destOrd="0" presId="urn:microsoft.com/office/officeart/2005/8/layout/list1"/>
    <dgm:cxn modelId="{4EDAC724-B021-495A-A2CC-81FA0756AB59}" type="presOf" srcId="{92F33966-8748-48F5-BAF7-12850AB7B0D1}" destId="{FC624884-66C2-421A-A88B-BA9547BE0342}" srcOrd="0" destOrd="0" presId="urn:microsoft.com/office/officeart/2005/8/layout/list1"/>
    <dgm:cxn modelId="{A9DC0627-5288-420A-8D32-3EDD653D2DF5}" type="presOf" srcId="{619DD44F-38B7-4199-BB2C-39BE193A25B8}" destId="{B7D72A91-A049-4DAF-B86A-62D663B74432}" srcOrd="0" destOrd="0" presId="urn:microsoft.com/office/officeart/2005/8/layout/list1"/>
    <dgm:cxn modelId="{9D78CA2E-AFAF-4945-8867-1579C0BB2205}" srcId="{2F33EA2C-DAB0-4C46-84B6-A23B5383DE38}" destId="{07F1AF90-8D5E-4CC6-ACCB-4BA3CC675ED8}" srcOrd="4" destOrd="0" parTransId="{3F05D4CA-F91C-4CEA-AC0A-289FB780E163}" sibTransId="{EC4A70B7-9629-4225-83CB-4A875176E91C}"/>
    <dgm:cxn modelId="{093A2734-1009-45CF-A510-56A78FFF7580}" srcId="{07F1AF90-8D5E-4CC6-ACCB-4BA3CC675ED8}" destId="{619DD44F-38B7-4199-BB2C-39BE193A25B8}" srcOrd="0" destOrd="0" parTransId="{48ED42DF-0ED5-4E75-A431-2E8532F0AA9A}" sibTransId="{BEA208AC-E749-4144-A6B8-AA07E9D0E39D}"/>
    <dgm:cxn modelId="{A9328336-8AD9-4677-81D2-5706077A008A}" type="presOf" srcId="{ED6A3C8D-5267-4D21-BE66-11362058AC2F}" destId="{3B929485-DAF1-4D9B-8654-DAA4DCA20C0B}" srcOrd="1" destOrd="0" presId="urn:microsoft.com/office/officeart/2005/8/layout/list1"/>
    <dgm:cxn modelId="{1B24475C-BCEF-4245-937C-EEFB073CEC1B}" srcId="{EF0F2990-302A-4D2F-8C26-0892F0EF4E54}" destId="{92F33966-8748-48F5-BAF7-12850AB7B0D1}" srcOrd="0" destOrd="0" parTransId="{6B6D5FA5-4255-474C-805B-748F1E61C63B}" sibTransId="{7737C790-3CE5-4915-95B7-7FBD8C967B92}"/>
    <dgm:cxn modelId="{BB42805E-2B07-4FEC-8C50-4A4D68CA3C27}" type="presOf" srcId="{2F33EA2C-DAB0-4C46-84B6-A23B5383DE38}" destId="{DB644A33-D209-4F43-A69A-0A9156E472E1}" srcOrd="0" destOrd="0" presId="urn:microsoft.com/office/officeart/2005/8/layout/list1"/>
    <dgm:cxn modelId="{98E4325F-A2F2-4DE2-B9BB-C28F5A06E25C}" srcId="{ED6A3C8D-5267-4D21-BE66-11362058AC2F}" destId="{7BAAAE2D-00F7-4570-8930-0AAF27323022}" srcOrd="0" destOrd="0" parTransId="{7F291FA7-419B-4432-845F-5BF1A669DC5C}" sibTransId="{7D51F638-532E-45BB-9134-0C23B5D024FC}"/>
    <dgm:cxn modelId="{5F7FBA43-9AEC-4807-A59C-2BE1EB11A03B}" type="presOf" srcId="{B46B2199-FE9C-4521-9D25-7E5D6806D3B8}" destId="{D36057C1-6106-4401-BDB5-CA8C0CE67A5F}" srcOrd="1" destOrd="0" presId="urn:microsoft.com/office/officeart/2005/8/layout/list1"/>
    <dgm:cxn modelId="{CE509145-AA66-48E9-AAB7-A9C185562BAF}" type="presOf" srcId="{F994E0E9-D931-4DB3-8755-89AD2141290C}" destId="{CDA1EB92-CC46-4D13-9662-0C3318757D2C}" srcOrd="1" destOrd="0" presId="urn:microsoft.com/office/officeart/2005/8/layout/list1"/>
    <dgm:cxn modelId="{F9C62166-891C-494D-8643-35B1C56C9ACB}" srcId="{B46B2199-FE9C-4521-9D25-7E5D6806D3B8}" destId="{2A171E88-BAAA-4802-A8E7-24B560E8CB34}" srcOrd="0" destOrd="0" parTransId="{146D17E9-C8AB-40FF-A8A9-869AD5307572}" sibTransId="{8CE882C6-B1E8-4730-B5FC-224CEF43566D}"/>
    <dgm:cxn modelId="{3C04D148-2B30-43C3-A349-B3507075C4A2}" type="presOf" srcId="{F994E0E9-D931-4DB3-8755-89AD2141290C}" destId="{FB086DC1-2F36-40B1-B98A-514D39749B0A}" srcOrd="0" destOrd="0" presId="urn:microsoft.com/office/officeart/2005/8/layout/list1"/>
    <dgm:cxn modelId="{1F6AA46E-CEF4-42B9-89C4-DC442CBAABA7}" type="presOf" srcId="{EF0F2990-302A-4D2F-8C26-0892F0EF4E54}" destId="{461FA820-3A44-4464-B7AE-1AC7F092BB4F}" srcOrd="0" destOrd="0" presId="urn:microsoft.com/office/officeart/2005/8/layout/list1"/>
    <dgm:cxn modelId="{2A89B550-5FE5-48FE-AEAE-B9193A1BA530}" srcId="{2F33EA2C-DAB0-4C46-84B6-A23B5383DE38}" destId="{F994E0E9-D931-4DB3-8755-89AD2141290C}" srcOrd="2" destOrd="0" parTransId="{5DB6BB72-F272-4EE8-B4D6-07A09924D0FB}" sibTransId="{630B887E-7017-4CA4-801E-506042855A89}"/>
    <dgm:cxn modelId="{57211271-AFFC-432F-8A26-0F0A2625A382}" type="presOf" srcId="{ED6A3C8D-5267-4D21-BE66-11362058AC2F}" destId="{F2D9668F-7391-42AE-81B7-4DD55E8459E3}" srcOrd="0" destOrd="0" presId="urn:microsoft.com/office/officeart/2005/8/layout/list1"/>
    <dgm:cxn modelId="{66FFE054-0C06-41B5-A496-EA3B7588800B}" type="presOf" srcId="{2A171E88-BAAA-4802-A8E7-24B560E8CB34}" destId="{0AEF1881-D292-43A7-ACA3-91EDB2F29178}" srcOrd="0" destOrd="0" presId="urn:microsoft.com/office/officeart/2005/8/layout/list1"/>
    <dgm:cxn modelId="{60BBB082-DA73-44B5-A37A-BAB2DDE1A994}" type="presOf" srcId="{A704A410-90D5-4897-8102-307FD0A2FEFB}" destId="{48D5344D-579F-4329-A2D1-4E247C29EFD3}" srcOrd="0" destOrd="0" presId="urn:microsoft.com/office/officeart/2005/8/layout/list1"/>
    <dgm:cxn modelId="{71DA598F-297B-4974-839F-F7E5C3ADF744}" type="presOf" srcId="{02514D7E-D538-466C-B68A-85E7856D12B6}" destId="{29B97394-8D3C-42BF-A05F-F3BA800C6593}" srcOrd="1" destOrd="0" presId="urn:microsoft.com/office/officeart/2005/8/layout/list1"/>
    <dgm:cxn modelId="{F41A1899-29D7-4E67-8265-878FA6E70B04}" type="presOf" srcId="{07F1AF90-8D5E-4CC6-ACCB-4BA3CC675ED8}" destId="{1B646EB0-5DAD-4520-B90B-A5E49AF05FDB}" srcOrd="1" destOrd="0" presId="urn:microsoft.com/office/officeart/2005/8/layout/list1"/>
    <dgm:cxn modelId="{04FD5EAE-0EF6-4320-8A9B-EDC104383807}" type="presOf" srcId="{07F1AF90-8D5E-4CC6-ACCB-4BA3CC675ED8}" destId="{56CAD492-B2E1-4AE5-82E8-D6951F4C6EED}" srcOrd="0" destOrd="0" presId="urn:microsoft.com/office/officeart/2005/8/layout/list1"/>
    <dgm:cxn modelId="{6BB8F1B9-EBAB-4CEC-A9D6-B038EBE3E22D}" type="presOf" srcId="{02514D7E-D538-466C-B68A-85E7856D12B6}" destId="{20B95E88-D9E0-43D3-9BF8-7D10141D0ADF}" srcOrd="0" destOrd="0" presId="urn:microsoft.com/office/officeart/2005/8/layout/list1"/>
    <dgm:cxn modelId="{A9363FD4-885F-4231-BBCE-6E01AAEC4D2A}" srcId="{2F33EA2C-DAB0-4C46-84B6-A23B5383DE38}" destId="{ED6A3C8D-5267-4D21-BE66-11362058AC2F}" srcOrd="3" destOrd="0" parTransId="{211BE316-0D51-436F-8B47-08A14097ED2C}" sibTransId="{333DAB04-472F-4E61-9D99-6BBCF8CCF1AB}"/>
    <dgm:cxn modelId="{B28635D8-7813-4EAF-A65E-ABDF924801F3}" srcId="{02514D7E-D538-466C-B68A-85E7856D12B6}" destId="{B781C040-4CDB-48BC-A9C3-051200234C1F}" srcOrd="0" destOrd="0" parTransId="{6E220517-1FA1-43BB-90A2-5500B129F000}" sibTransId="{CEF05CFD-E6A9-4C63-8032-9EE9723AEC10}"/>
    <dgm:cxn modelId="{BF44B1DA-6C40-4897-89E1-BC383543E85C}" srcId="{2F33EA2C-DAB0-4C46-84B6-A23B5383DE38}" destId="{B46B2199-FE9C-4521-9D25-7E5D6806D3B8}" srcOrd="1" destOrd="0" parTransId="{E087B8A8-377A-4100-BA53-F9894FE892A5}" sibTransId="{A0C8B684-1A4E-44A0-8CB2-FA29AE08CB22}"/>
    <dgm:cxn modelId="{B00FD4F2-501A-4C94-B4D6-48D6C261CFF3}" srcId="{2F33EA2C-DAB0-4C46-84B6-A23B5383DE38}" destId="{EF0F2990-302A-4D2F-8C26-0892F0EF4E54}" srcOrd="5" destOrd="0" parTransId="{A4FA2366-2590-41ED-91EC-5A83A2E34A98}" sibTransId="{D826794D-E51F-418E-8B36-84F3127E0654}"/>
    <dgm:cxn modelId="{EE1255F4-47B3-4DC6-A8B3-7D197753CB73}" srcId="{2F33EA2C-DAB0-4C46-84B6-A23B5383DE38}" destId="{02514D7E-D538-466C-B68A-85E7856D12B6}" srcOrd="0" destOrd="0" parTransId="{D0AD06B2-D12E-4493-815B-B6195A66EBCC}" sibTransId="{7A73744E-4573-4EEF-ADDC-E44F28B07E23}"/>
    <dgm:cxn modelId="{5BB545F7-D966-4F2B-A405-5F4B29FF347B}" type="presOf" srcId="{B46B2199-FE9C-4521-9D25-7E5D6806D3B8}" destId="{CA2701F5-7C4F-4C50-990A-0AC26E795A71}" srcOrd="0" destOrd="0" presId="urn:microsoft.com/office/officeart/2005/8/layout/list1"/>
    <dgm:cxn modelId="{A742E114-7036-49E1-BBC9-49836A9667FB}" type="presParOf" srcId="{DB644A33-D209-4F43-A69A-0A9156E472E1}" destId="{918FC5BC-292A-41AE-AEDC-5F65EDD3571C}" srcOrd="0" destOrd="0" presId="urn:microsoft.com/office/officeart/2005/8/layout/list1"/>
    <dgm:cxn modelId="{9DB91025-DA5D-41D0-B1AF-75B914992E2B}" type="presParOf" srcId="{918FC5BC-292A-41AE-AEDC-5F65EDD3571C}" destId="{20B95E88-D9E0-43D3-9BF8-7D10141D0ADF}" srcOrd="0" destOrd="0" presId="urn:microsoft.com/office/officeart/2005/8/layout/list1"/>
    <dgm:cxn modelId="{4C12F71E-8A31-4E43-BBAF-EAD2214DA171}" type="presParOf" srcId="{918FC5BC-292A-41AE-AEDC-5F65EDD3571C}" destId="{29B97394-8D3C-42BF-A05F-F3BA800C6593}" srcOrd="1" destOrd="0" presId="urn:microsoft.com/office/officeart/2005/8/layout/list1"/>
    <dgm:cxn modelId="{5CECF03F-2AC1-4AC1-8FBD-509D9EF32777}" type="presParOf" srcId="{DB644A33-D209-4F43-A69A-0A9156E472E1}" destId="{A358E2F7-C25F-4207-9292-C78EACB2D768}" srcOrd="1" destOrd="0" presId="urn:microsoft.com/office/officeart/2005/8/layout/list1"/>
    <dgm:cxn modelId="{09EC3377-B843-4A2E-9E08-9E97A8DC5AA4}" type="presParOf" srcId="{DB644A33-D209-4F43-A69A-0A9156E472E1}" destId="{CD439AC9-2410-49C6-BAE3-9EAAC4B83C36}" srcOrd="2" destOrd="0" presId="urn:microsoft.com/office/officeart/2005/8/layout/list1"/>
    <dgm:cxn modelId="{BD3842DE-39D2-4035-BC34-C8436CBB487C}" type="presParOf" srcId="{DB644A33-D209-4F43-A69A-0A9156E472E1}" destId="{09A1542D-DBFD-4831-8743-600887159867}" srcOrd="3" destOrd="0" presId="urn:microsoft.com/office/officeart/2005/8/layout/list1"/>
    <dgm:cxn modelId="{98B7E828-EFF7-4BBA-96F5-8903ECE78349}" type="presParOf" srcId="{DB644A33-D209-4F43-A69A-0A9156E472E1}" destId="{B0D39031-6ADA-4A55-917F-A413901A1EA2}" srcOrd="4" destOrd="0" presId="urn:microsoft.com/office/officeart/2005/8/layout/list1"/>
    <dgm:cxn modelId="{8967F23D-A40D-4DD0-842A-908594B85C41}" type="presParOf" srcId="{B0D39031-6ADA-4A55-917F-A413901A1EA2}" destId="{CA2701F5-7C4F-4C50-990A-0AC26E795A71}" srcOrd="0" destOrd="0" presId="urn:microsoft.com/office/officeart/2005/8/layout/list1"/>
    <dgm:cxn modelId="{5DC6E812-25A0-4C7A-B932-19F783623127}" type="presParOf" srcId="{B0D39031-6ADA-4A55-917F-A413901A1EA2}" destId="{D36057C1-6106-4401-BDB5-CA8C0CE67A5F}" srcOrd="1" destOrd="0" presId="urn:microsoft.com/office/officeart/2005/8/layout/list1"/>
    <dgm:cxn modelId="{63A1B534-16B7-41ED-9A21-DA009690B67F}" type="presParOf" srcId="{DB644A33-D209-4F43-A69A-0A9156E472E1}" destId="{5EF1F13D-DBFE-42CB-AC6B-DFE8A0E04779}" srcOrd="5" destOrd="0" presId="urn:microsoft.com/office/officeart/2005/8/layout/list1"/>
    <dgm:cxn modelId="{B6341862-11BB-4CAA-BAE4-1A890897A062}" type="presParOf" srcId="{DB644A33-D209-4F43-A69A-0A9156E472E1}" destId="{0AEF1881-D292-43A7-ACA3-91EDB2F29178}" srcOrd="6" destOrd="0" presId="urn:microsoft.com/office/officeart/2005/8/layout/list1"/>
    <dgm:cxn modelId="{743DC434-8C9A-4944-A23C-0ACF682B9E93}" type="presParOf" srcId="{DB644A33-D209-4F43-A69A-0A9156E472E1}" destId="{78860C75-D60E-431B-8462-4FB1B18A4697}" srcOrd="7" destOrd="0" presId="urn:microsoft.com/office/officeart/2005/8/layout/list1"/>
    <dgm:cxn modelId="{44FEE8C3-3B72-4CFC-AE44-D108D2B16682}" type="presParOf" srcId="{DB644A33-D209-4F43-A69A-0A9156E472E1}" destId="{493FD754-2C5A-4F48-979F-23B646B32FB6}" srcOrd="8" destOrd="0" presId="urn:microsoft.com/office/officeart/2005/8/layout/list1"/>
    <dgm:cxn modelId="{7EA820D1-00C6-4D7F-9A5B-91838DC20981}" type="presParOf" srcId="{493FD754-2C5A-4F48-979F-23B646B32FB6}" destId="{FB086DC1-2F36-40B1-B98A-514D39749B0A}" srcOrd="0" destOrd="0" presId="urn:microsoft.com/office/officeart/2005/8/layout/list1"/>
    <dgm:cxn modelId="{0CC1913E-7A70-4587-B0FD-0C89795B1009}" type="presParOf" srcId="{493FD754-2C5A-4F48-979F-23B646B32FB6}" destId="{CDA1EB92-CC46-4D13-9662-0C3318757D2C}" srcOrd="1" destOrd="0" presId="urn:microsoft.com/office/officeart/2005/8/layout/list1"/>
    <dgm:cxn modelId="{EFF01712-329A-4795-B8EF-52B07EB87CCD}" type="presParOf" srcId="{DB644A33-D209-4F43-A69A-0A9156E472E1}" destId="{B9104B0D-FA7A-4AD8-AAF5-D9161D1E37E3}" srcOrd="9" destOrd="0" presId="urn:microsoft.com/office/officeart/2005/8/layout/list1"/>
    <dgm:cxn modelId="{A930B6BA-CE2C-4163-A7A1-913D4CFF2A75}" type="presParOf" srcId="{DB644A33-D209-4F43-A69A-0A9156E472E1}" destId="{48D5344D-579F-4329-A2D1-4E247C29EFD3}" srcOrd="10" destOrd="0" presId="urn:microsoft.com/office/officeart/2005/8/layout/list1"/>
    <dgm:cxn modelId="{BD7A2184-FDEB-4C80-837A-76F798F40802}" type="presParOf" srcId="{DB644A33-D209-4F43-A69A-0A9156E472E1}" destId="{701AF26A-DE7A-40B8-A88D-76863D9565FF}" srcOrd="11" destOrd="0" presId="urn:microsoft.com/office/officeart/2005/8/layout/list1"/>
    <dgm:cxn modelId="{9590CEC2-A4CC-42C3-8D58-5B3E59062AF8}" type="presParOf" srcId="{DB644A33-D209-4F43-A69A-0A9156E472E1}" destId="{4503E6DD-58BD-414E-AF15-6B68C0064F75}" srcOrd="12" destOrd="0" presId="urn:microsoft.com/office/officeart/2005/8/layout/list1"/>
    <dgm:cxn modelId="{5BE3BE4E-65F0-44CF-B5A0-3A952ACB93E7}" type="presParOf" srcId="{4503E6DD-58BD-414E-AF15-6B68C0064F75}" destId="{F2D9668F-7391-42AE-81B7-4DD55E8459E3}" srcOrd="0" destOrd="0" presId="urn:microsoft.com/office/officeart/2005/8/layout/list1"/>
    <dgm:cxn modelId="{8734B7A3-3033-44D7-926F-7EF0F1CD7F0E}" type="presParOf" srcId="{4503E6DD-58BD-414E-AF15-6B68C0064F75}" destId="{3B929485-DAF1-4D9B-8654-DAA4DCA20C0B}" srcOrd="1" destOrd="0" presId="urn:microsoft.com/office/officeart/2005/8/layout/list1"/>
    <dgm:cxn modelId="{81F35C91-C21B-43B8-8050-8B2F275515E6}" type="presParOf" srcId="{DB644A33-D209-4F43-A69A-0A9156E472E1}" destId="{439D0699-159E-4249-B381-6EEF2406489F}" srcOrd="13" destOrd="0" presId="urn:microsoft.com/office/officeart/2005/8/layout/list1"/>
    <dgm:cxn modelId="{E524C473-7BB0-4A93-AB05-B05C3CC060A1}" type="presParOf" srcId="{DB644A33-D209-4F43-A69A-0A9156E472E1}" destId="{BC910C0B-1496-4919-90EE-D89D2BC2591C}" srcOrd="14" destOrd="0" presId="urn:microsoft.com/office/officeart/2005/8/layout/list1"/>
    <dgm:cxn modelId="{9258D100-EFFF-44F3-B637-45FE7F8FF75E}" type="presParOf" srcId="{DB644A33-D209-4F43-A69A-0A9156E472E1}" destId="{DF629C74-A536-4446-BDFF-7DB24BE19D86}" srcOrd="15" destOrd="0" presId="urn:microsoft.com/office/officeart/2005/8/layout/list1"/>
    <dgm:cxn modelId="{57413528-9DD1-4DC2-B684-3990670F8A0B}" type="presParOf" srcId="{DB644A33-D209-4F43-A69A-0A9156E472E1}" destId="{7276865B-7258-4A86-B9B9-727EE00E6258}" srcOrd="16" destOrd="0" presId="urn:microsoft.com/office/officeart/2005/8/layout/list1"/>
    <dgm:cxn modelId="{580D48AD-49A3-431A-9411-F65B380C6AFD}" type="presParOf" srcId="{7276865B-7258-4A86-B9B9-727EE00E6258}" destId="{56CAD492-B2E1-4AE5-82E8-D6951F4C6EED}" srcOrd="0" destOrd="0" presId="urn:microsoft.com/office/officeart/2005/8/layout/list1"/>
    <dgm:cxn modelId="{275A985C-B39A-4831-A6C5-1DA21F45AB14}" type="presParOf" srcId="{7276865B-7258-4A86-B9B9-727EE00E6258}" destId="{1B646EB0-5DAD-4520-B90B-A5E49AF05FDB}" srcOrd="1" destOrd="0" presId="urn:microsoft.com/office/officeart/2005/8/layout/list1"/>
    <dgm:cxn modelId="{A7B93D0B-59E6-4FEE-A533-48A3AC676E38}" type="presParOf" srcId="{DB644A33-D209-4F43-A69A-0A9156E472E1}" destId="{ACB6C0F4-6CA6-427A-9F03-AD2E8416CA83}" srcOrd="17" destOrd="0" presId="urn:microsoft.com/office/officeart/2005/8/layout/list1"/>
    <dgm:cxn modelId="{2A5E8E20-9F5D-47DB-8389-EE6D955CD927}" type="presParOf" srcId="{DB644A33-D209-4F43-A69A-0A9156E472E1}" destId="{B7D72A91-A049-4DAF-B86A-62D663B74432}" srcOrd="18" destOrd="0" presId="urn:microsoft.com/office/officeart/2005/8/layout/list1"/>
    <dgm:cxn modelId="{B8E926BA-C0CF-4DC2-9C68-67960FB4C920}" type="presParOf" srcId="{DB644A33-D209-4F43-A69A-0A9156E472E1}" destId="{331F3A36-1554-411B-8A93-58CC08F8A299}" srcOrd="19" destOrd="0" presId="urn:microsoft.com/office/officeart/2005/8/layout/list1"/>
    <dgm:cxn modelId="{38160A76-24EA-4ABF-8872-3985DBEC54BB}" type="presParOf" srcId="{DB644A33-D209-4F43-A69A-0A9156E472E1}" destId="{6C9EA112-7248-482A-9F68-465F3FAEE00E}" srcOrd="20" destOrd="0" presId="urn:microsoft.com/office/officeart/2005/8/layout/list1"/>
    <dgm:cxn modelId="{47F19761-AC96-478B-BF1C-E94EF739E02B}" type="presParOf" srcId="{6C9EA112-7248-482A-9F68-465F3FAEE00E}" destId="{461FA820-3A44-4464-B7AE-1AC7F092BB4F}" srcOrd="0" destOrd="0" presId="urn:microsoft.com/office/officeart/2005/8/layout/list1"/>
    <dgm:cxn modelId="{21526E6C-BFD0-4918-BC9D-B1FB79F80242}" type="presParOf" srcId="{6C9EA112-7248-482A-9F68-465F3FAEE00E}" destId="{C16B4BE1-0F88-4895-8BF8-0EDB241A73FF}" srcOrd="1" destOrd="0" presId="urn:microsoft.com/office/officeart/2005/8/layout/list1"/>
    <dgm:cxn modelId="{71E82BF0-3D91-44D8-A263-AFEF16AC1D86}" type="presParOf" srcId="{DB644A33-D209-4F43-A69A-0A9156E472E1}" destId="{C86693B5-CDD5-4449-A064-8DB97E2E2C9C}" srcOrd="21" destOrd="0" presId="urn:microsoft.com/office/officeart/2005/8/layout/list1"/>
    <dgm:cxn modelId="{BA708B77-586E-4449-BFA9-8FFA2DD24095}" type="presParOf" srcId="{DB644A33-D209-4F43-A69A-0A9156E472E1}" destId="{FC624884-66C2-421A-A88B-BA9547BE0342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45E3E5-71D4-40EF-9565-8ED4A7DFD6C7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1A76BB67-20B8-40A7-B91A-C092BD5C468D}">
      <dgm:prSet phldrT="[Texto]"/>
      <dgm:spPr/>
      <dgm:t>
        <a:bodyPr/>
        <a:lstStyle/>
        <a:p>
          <a:r>
            <a:rPr lang="en-US" dirty="0"/>
            <a:t>Create site log from annexes</a:t>
          </a:r>
        </a:p>
      </dgm:t>
    </dgm:pt>
    <dgm:pt modelId="{5BC5E8B3-DEDF-4746-88F1-5B2A4DBB4221}" type="parTrans" cxnId="{7B6B4559-2EBF-42CE-B151-504A99828913}">
      <dgm:prSet/>
      <dgm:spPr/>
      <dgm:t>
        <a:bodyPr/>
        <a:lstStyle/>
        <a:p>
          <a:endParaRPr lang="es-ES"/>
        </a:p>
      </dgm:t>
    </dgm:pt>
    <dgm:pt modelId="{5A8494DA-1A11-4A69-B171-7C31B87C589E}" type="sibTrans" cxnId="{7B6B4559-2EBF-42CE-B151-504A99828913}">
      <dgm:prSet/>
      <dgm:spPr/>
      <dgm:t>
        <a:bodyPr/>
        <a:lstStyle/>
        <a:p>
          <a:endParaRPr lang="es-ES"/>
        </a:p>
      </dgm:t>
    </dgm:pt>
    <dgm:pt modelId="{DCB08345-8B3A-495F-B518-1DD05AD031BE}">
      <dgm:prSet phldrT="[Texto]"/>
      <dgm:spPr/>
      <dgm:t>
        <a:bodyPr/>
        <a:lstStyle/>
        <a:p>
          <a:r>
            <a:rPr lang="en-US" noProof="0" dirty="0"/>
            <a:t>Review</a:t>
          </a:r>
          <a:r>
            <a:rPr lang="en-US" dirty="0"/>
            <a:t>, clean, and categorize images in Wiki Loves category</a:t>
          </a:r>
        </a:p>
      </dgm:t>
    </dgm:pt>
    <dgm:pt modelId="{B951ECBC-8582-47F4-AD57-B9BAE1CC8DE2}" type="parTrans" cxnId="{C318BBC2-D684-40B8-8C00-691CC5A0B9BF}">
      <dgm:prSet/>
      <dgm:spPr/>
      <dgm:t>
        <a:bodyPr/>
        <a:lstStyle/>
        <a:p>
          <a:endParaRPr lang="es-ES"/>
        </a:p>
      </dgm:t>
    </dgm:pt>
    <dgm:pt modelId="{4F90387D-BD4E-48C0-8123-8938A88AEEEA}" type="sibTrans" cxnId="{C318BBC2-D684-40B8-8C00-691CC5A0B9BF}">
      <dgm:prSet/>
      <dgm:spPr/>
      <dgm:t>
        <a:bodyPr/>
        <a:lstStyle/>
        <a:p>
          <a:endParaRPr lang="es-ES"/>
        </a:p>
      </dgm:t>
    </dgm:pt>
    <dgm:pt modelId="{14929DEB-923B-4ECF-B2AE-0D7856DAABDC}">
      <dgm:prSet phldrT="[Texto]"/>
      <dgm:spPr/>
      <dgm:t>
        <a:bodyPr/>
        <a:lstStyle/>
        <a:p>
          <a:r>
            <a:rPr lang="en-US" dirty="0"/>
            <a:t>Create image log</a:t>
          </a:r>
        </a:p>
      </dgm:t>
    </dgm:pt>
    <dgm:pt modelId="{B58805A0-6A1C-4660-9B55-F7DF4804FA56}" type="parTrans" cxnId="{6D057DE0-FDDE-447D-A96E-75D670EA9D74}">
      <dgm:prSet/>
      <dgm:spPr/>
      <dgm:t>
        <a:bodyPr/>
        <a:lstStyle/>
        <a:p>
          <a:endParaRPr lang="es-ES"/>
        </a:p>
      </dgm:t>
    </dgm:pt>
    <dgm:pt modelId="{68739818-4762-4796-9DC4-E27CD6BBC07C}" type="sibTrans" cxnId="{6D057DE0-FDDE-447D-A96E-75D670EA9D74}">
      <dgm:prSet/>
      <dgm:spPr/>
      <dgm:t>
        <a:bodyPr/>
        <a:lstStyle/>
        <a:p>
          <a:endParaRPr lang="es-ES"/>
        </a:p>
      </dgm:t>
    </dgm:pt>
    <dgm:pt modelId="{1406C8D0-99C5-499E-9983-A1B33DA5E0A8}">
      <dgm:prSet phldrT="[Texto]"/>
      <dgm:spPr/>
      <dgm:t>
        <a:bodyPr/>
        <a:lstStyle/>
        <a:p>
          <a:r>
            <a:rPr lang="en-US" dirty="0"/>
            <a:t>Do the magic</a:t>
          </a:r>
        </a:p>
      </dgm:t>
    </dgm:pt>
    <dgm:pt modelId="{B5241FA9-4905-4923-87A2-D5E7CA21A870}" type="parTrans" cxnId="{E5755A02-3F4C-4F66-A142-2B21961CDA37}">
      <dgm:prSet/>
      <dgm:spPr/>
      <dgm:t>
        <a:bodyPr/>
        <a:lstStyle/>
        <a:p>
          <a:endParaRPr lang="es-ES"/>
        </a:p>
      </dgm:t>
    </dgm:pt>
    <dgm:pt modelId="{5500150F-B3F4-45FC-AC5F-C179E435DD8F}" type="sibTrans" cxnId="{E5755A02-3F4C-4F66-A142-2B21961CDA37}">
      <dgm:prSet/>
      <dgm:spPr/>
      <dgm:t>
        <a:bodyPr/>
        <a:lstStyle/>
        <a:p>
          <a:endParaRPr lang="es-ES"/>
        </a:p>
      </dgm:t>
    </dgm:pt>
    <dgm:pt modelId="{EBB0D52B-0E5A-4CEA-8D5B-8B8485A26BA5}" type="pres">
      <dgm:prSet presAssocID="{4A45E3E5-71D4-40EF-9565-8ED4A7DFD6C7}" presName="Name0" presStyleCnt="0">
        <dgm:presLayoutVars>
          <dgm:dir/>
          <dgm:resizeHandles val="exact"/>
        </dgm:presLayoutVars>
      </dgm:prSet>
      <dgm:spPr/>
    </dgm:pt>
    <dgm:pt modelId="{B28C616D-51F7-4006-A506-43AD0EA91D22}" type="pres">
      <dgm:prSet presAssocID="{1A76BB67-20B8-40A7-B91A-C092BD5C468D}" presName="node" presStyleLbl="node1" presStyleIdx="0" presStyleCnt="4">
        <dgm:presLayoutVars>
          <dgm:bulletEnabled val="1"/>
        </dgm:presLayoutVars>
      </dgm:prSet>
      <dgm:spPr/>
    </dgm:pt>
    <dgm:pt modelId="{6F7E7AA0-0979-4323-A0B2-2753E169E765}" type="pres">
      <dgm:prSet presAssocID="{5A8494DA-1A11-4A69-B171-7C31B87C589E}" presName="sibTrans" presStyleLbl="sibTrans2D1" presStyleIdx="0" presStyleCnt="3"/>
      <dgm:spPr/>
    </dgm:pt>
    <dgm:pt modelId="{F8ED39A5-46F8-4015-9F40-CCDB0C3924AF}" type="pres">
      <dgm:prSet presAssocID="{5A8494DA-1A11-4A69-B171-7C31B87C589E}" presName="connectorText" presStyleLbl="sibTrans2D1" presStyleIdx="0" presStyleCnt="3"/>
      <dgm:spPr/>
    </dgm:pt>
    <dgm:pt modelId="{534A3153-72D5-41A8-BB0A-42D41AE18228}" type="pres">
      <dgm:prSet presAssocID="{DCB08345-8B3A-495F-B518-1DD05AD031BE}" presName="node" presStyleLbl="node1" presStyleIdx="1" presStyleCnt="4">
        <dgm:presLayoutVars>
          <dgm:bulletEnabled val="1"/>
        </dgm:presLayoutVars>
      </dgm:prSet>
      <dgm:spPr/>
    </dgm:pt>
    <dgm:pt modelId="{E7802A3B-8459-4BF9-810E-B19C36CBFDEF}" type="pres">
      <dgm:prSet presAssocID="{4F90387D-BD4E-48C0-8123-8938A88AEEEA}" presName="sibTrans" presStyleLbl="sibTrans2D1" presStyleIdx="1" presStyleCnt="3"/>
      <dgm:spPr/>
    </dgm:pt>
    <dgm:pt modelId="{207A7046-28C1-4365-AFCC-7A97D893B921}" type="pres">
      <dgm:prSet presAssocID="{4F90387D-BD4E-48C0-8123-8938A88AEEEA}" presName="connectorText" presStyleLbl="sibTrans2D1" presStyleIdx="1" presStyleCnt="3"/>
      <dgm:spPr/>
    </dgm:pt>
    <dgm:pt modelId="{842CBD6C-ED72-4690-A18A-14F7E4F4F36A}" type="pres">
      <dgm:prSet presAssocID="{14929DEB-923B-4ECF-B2AE-0D7856DAABDC}" presName="node" presStyleLbl="node1" presStyleIdx="2" presStyleCnt="4">
        <dgm:presLayoutVars>
          <dgm:bulletEnabled val="1"/>
        </dgm:presLayoutVars>
      </dgm:prSet>
      <dgm:spPr/>
    </dgm:pt>
    <dgm:pt modelId="{C814405A-71EA-4343-8CC2-08EBCAC13353}" type="pres">
      <dgm:prSet presAssocID="{68739818-4762-4796-9DC4-E27CD6BBC07C}" presName="sibTrans" presStyleLbl="sibTrans2D1" presStyleIdx="2" presStyleCnt="3"/>
      <dgm:spPr/>
    </dgm:pt>
    <dgm:pt modelId="{CD4F3A46-E648-461E-B5A9-4B77048A3F44}" type="pres">
      <dgm:prSet presAssocID="{68739818-4762-4796-9DC4-E27CD6BBC07C}" presName="connectorText" presStyleLbl="sibTrans2D1" presStyleIdx="2" presStyleCnt="3"/>
      <dgm:spPr/>
    </dgm:pt>
    <dgm:pt modelId="{F6CACD54-374A-4047-B95E-938B0D9A59A3}" type="pres">
      <dgm:prSet presAssocID="{1406C8D0-99C5-499E-9983-A1B33DA5E0A8}" presName="node" presStyleLbl="node1" presStyleIdx="3" presStyleCnt="4">
        <dgm:presLayoutVars>
          <dgm:bulletEnabled val="1"/>
        </dgm:presLayoutVars>
      </dgm:prSet>
      <dgm:spPr/>
    </dgm:pt>
  </dgm:ptLst>
  <dgm:cxnLst>
    <dgm:cxn modelId="{E5755A02-3F4C-4F66-A142-2B21961CDA37}" srcId="{4A45E3E5-71D4-40EF-9565-8ED4A7DFD6C7}" destId="{1406C8D0-99C5-499E-9983-A1B33DA5E0A8}" srcOrd="3" destOrd="0" parTransId="{B5241FA9-4905-4923-87A2-D5E7CA21A870}" sibTransId="{5500150F-B3F4-45FC-AC5F-C179E435DD8F}"/>
    <dgm:cxn modelId="{5F448E03-D191-49C1-8720-B052F3EA0FBD}" type="presOf" srcId="{4A45E3E5-71D4-40EF-9565-8ED4A7DFD6C7}" destId="{EBB0D52B-0E5A-4CEA-8D5B-8B8485A26BA5}" srcOrd="0" destOrd="0" presId="urn:microsoft.com/office/officeart/2005/8/layout/process1"/>
    <dgm:cxn modelId="{03C0D611-0FB6-4E39-BE3B-C1409777CFD4}" type="presOf" srcId="{68739818-4762-4796-9DC4-E27CD6BBC07C}" destId="{C814405A-71EA-4343-8CC2-08EBCAC13353}" srcOrd="0" destOrd="0" presId="urn:microsoft.com/office/officeart/2005/8/layout/process1"/>
    <dgm:cxn modelId="{57E03017-F5AB-4E6C-BB8E-BC0F3692A876}" type="presOf" srcId="{5A8494DA-1A11-4A69-B171-7C31B87C589E}" destId="{6F7E7AA0-0979-4323-A0B2-2753E169E765}" srcOrd="0" destOrd="0" presId="urn:microsoft.com/office/officeart/2005/8/layout/process1"/>
    <dgm:cxn modelId="{6F047C22-DBFB-4835-8554-5CE546C7A5C9}" type="presOf" srcId="{14929DEB-923B-4ECF-B2AE-0D7856DAABDC}" destId="{842CBD6C-ED72-4690-A18A-14F7E4F4F36A}" srcOrd="0" destOrd="0" presId="urn:microsoft.com/office/officeart/2005/8/layout/process1"/>
    <dgm:cxn modelId="{605BD223-39FD-4F3A-BD6E-026C80EB0D45}" type="presOf" srcId="{4F90387D-BD4E-48C0-8123-8938A88AEEEA}" destId="{207A7046-28C1-4365-AFCC-7A97D893B921}" srcOrd="1" destOrd="0" presId="urn:microsoft.com/office/officeart/2005/8/layout/process1"/>
    <dgm:cxn modelId="{29842A2D-3103-46D4-ACEC-3F8258A44701}" type="presOf" srcId="{DCB08345-8B3A-495F-B518-1DD05AD031BE}" destId="{534A3153-72D5-41A8-BB0A-42D41AE18228}" srcOrd="0" destOrd="0" presId="urn:microsoft.com/office/officeart/2005/8/layout/process1"/>
    <dgm:cxn modelId="{713F885E-4E20-4D4F-9B9C-B31F80F5ED32}" type="presOf" srcId="{1A76BB67-20B8-40A7-B91A-C092BD5C468D}" destId="{B28C616D-51F7-4006-A506-43AD0EA91D22}" srcOrd="0" destOrd="0" presId="urn:microsoft.com/office/officeart/2005/8/layout/process1"/>
    <dgm:cxn modelId="{D3B43D55-CAE2-4591-94F7-FD11A2A13C68}" type="presOf" srcId="{4F90387D-BD4E-48C0-8123-8938A88AEEEA}" destId="{E7802A3B-8459-4BF9-810E-B19C36CBFDEF}" srcOrd="0" destOrd="0" presId="urn:microsoft.com/office/officeart/2005/8/layout/process1"/>
    <dgm:cxn modelId="{7B6B4559-2EBF-42CE-B151-504A99828913}" srcId="{4A45E3E5-71D4-40EF-9565-8ED4A7DFD6C7}" destId="{1A76BB67-20B8-40A7-B91A-C092BD5C468D}" srcOrd="0" destOrd="0" parTransId="{5BC5E8B3-DEDF-4746-88F1-5B2A4DBB4221}" sibTransId="{5A8494DA-1A11-4A69-B171-7C31B87C589E}"/>
    <dgm:cxn modelId="{4BA8165A-C43A-42A5-BAF1-1D6E01D70F06}" type="presOf" srcId="{68739818-4762-4796-9DC4-E27CD6BBC07C}" destId="{CD4F3A46-E648-461E-B5A9-4B77048A3F44}" srcOrd="1" destOrd="0" presId="urn:microsoft.com/office/officeart/2005/8/layout/process1"/>
    <dgm:cxn modelId="{C7A968B5-C67F-4F7E-B50E-2A75862C9CF3}" type="presOf" srcId="{5A8494DA-1A11-4A69-B171-7C31B87C589E}" destId="{F8ED39A5-46F8-4015-9F40-CCDB0C3924AF}" srcOrd="1" destOrd="0" presId="urn:microsoft.com/office/officeart/2005/8/layout/process1"/>
    <dgm:cxn modelId="{C318BBC2-D684-40B8-8C00-691CC5A0B9BF}" srcId="{4A45E3E5-71D4-40EF-9565-8ED4A7DFD6C7}" destId="{DCB08345-8B3A-495F-B518-1DD05AD031BE}" srcOrd="1" destOrd="0" parTransId="{B951ECBC-8582-47F4-AD57-B9BAE1CC8DE2}" sibTransId="{4F90387D-BD4E-48C0-8123-8938A88AEEEA}"/>
    <dgm:cxn modelId="{6D057DE0-FDDE-447D-A96E-75D670EA9D74}" srcId="{4A45E3E5-71D4-40EF-9565-8ED4A7DFD6C7}" destId="{14929DEB-923B-4ECF-B2AE-0D7856DAABDC}" srcOrd="2" destOrd="0" parTransId="{B58805A0-6A1C-4660-9B55-F7DF4804FA56}" sibTransId="{68739818-4762-4796-9DC4-E27CD6BBC07C}"/>
    <dgm:cxn modelId="{4D1685E0-7044-4FE2-8D9C-E12C6FDC1A05}" type="presOf" srcId="{1406C8D0-99C5-499E-9983-A1B33DA5E0A8}" destId="{F6CACD54-374A-4047-B95E-938B0D9A59A3}" srcOrd="0" destOrd="0" presId="urn:microsoft.com/office/officeart/2005/8/layout/process1"/>
    <dgm:cxn modelId="{9617669B-6DD7-406E-977C-EE151950209D}" type="presParOf" srcId="{EBB0D52B-0E5A-4CEA-8D5B-8B8485A26BA5}" destId="{B28C616D-51F7-4006-A506-43AD0EA91D22}" srcOrd="0" destOrd="0" presId="urn:microsoft.com/office/officeart/2005/8/layout/process1"/>
    <dgm:cxn modelId="{A22DEFED-AD56-446C-8315-C4D3859D7F9C}" type="presParOf" srcId="{EBB0D52B-0E5A-4CEA-8D5B-8B8485A26BA5}" destId="{6F7E7AA0-0979-4323-A0B2-2753E169E765}" srcOrd="1" destOrd="0" presId="urn:microsoft.com/office/officeart/2005/8/layout/process1"/>
    <dgm:cxn modelId="{FAF5CF09-A2D8-42E3-A7C8-382DCF05233E}" type="presParOf" srcId="{6F7E7AA0-0979-4323-A0B2-2753E169E765}" destId="{F8ED39A5-46F8-4015-9F40-CCDB0C3924AF}" srcOrd="0" destOrd="0" presId="urn:microsoft.com/office/officeart/2005/8/layout/process1"/>
    <dgm:cxn modelId="{EACF133B-8F76-45FE-8B7D-2936D9C12224}" type="presParOf" srcId="{EBB0D52B-0E5A-4CEA-8D5B-8B8485A26BA5}" destId="{534A3153-72D5-41A8-BB0A-42D41AE18228}" srcOrd="2" destOrd="0" presId="urn:microsoft.com/office/officeart/2005/8/layout/process1"/>
    <dgm:cxn modelId="{3E1F4CAC-8DFF-4C6D-B507-17A84453B522}" type="presParOf" srcId="{EBB0D52B-0E5A-4CEA-8D5B-8B8485A26BA5}" destId="{E7802A3B-8459-4BF9-810E-B19C36CBFDEF}" srcOrd="3" destOrd="0" presId="urn:microsoft.com/office/officeart/2005/8/layout/process1"/>
    <dgm:cxn modelId="{DF6D0355-B69B-4FA3-8909-9D2B900C038A}" type="presParOf" srcId="{E7802A3B-8459-4BF9-810E-B19C36CBFDEF}" destId="{207A7046-28C1-4365-AFCC-7A97D893B921}" srcOrd="0" destOrd="0" presId="urn:microsoft.com/office/officeart/2005/8/layout/process1"/>
    <dgm:cxn modelId="{F9CE0936-2CB6-498A-9385-38376447CFB8}" type="presParOf" srcId="{EBB0D52B-0E5A-4CEA-8D5B-8B8485A26BA5}" destId="{842CBD6C-ED72-4690-A18A-14F7E4F4F36A}" srcOrd="4" destOrd="0" presId="urn:microsoft.com/office/officeart/2005/8/layout/process1"/>
    <dgm:cxn modelId="{A9DCA024-ECF1-4153-9EE2-E7183D692409}" type="presParOf" srcId="{EBB0D52B-0E5A-4CEA-8D5B-8B8485A26BA5}" destId="{C814405A-71EA-4343-8CC2-08EBCAC13353}" srcOrd="5" destOrd="0" presId="urn:microsoft.com/office/officeart/2005/8/layout/process1"/>
    <dgm:cxn modelId="{705DDE16-7705-4BF6-B9C7-43C993AD82E3}" type="presParOf" srcId="{C814405A-71EA-4343-8CC2-08EBCAC13353}" destId="{CD4F3A46-E648-461E-B5A9-4B77048A3F44}" srcOrd="0" destOrd="0" presId="urn:microsoft.com/office/officeart/2005/8/layout/process1"/>
    <dgm:cxn modelId="{0A889199-2B10-442F-9881-806E421DBA1C}" type="presParOf" srcId="{EBB0D52B-0E5A-4CEA-8D5B-8B8485A26BA5}" destId="{F6CACD54-374A-4047-B95E-938B0D9A59A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39AC9-2410-49C6-BAE3-9EAAC4B83C36}">
      <dsp:nvSpPr>
        <dsp:cNvPr id="0" name=""/>
        <dsp:cNvSpPr/>
      </dsp:nvSpPr>
      <dsp:spPr>
        <a:xfrm>
          <a:off x="0" y="133863"/>
          <a:ext cx="3974550" cy="496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 dirty="0"/>
            <a:t>Represents a </a:t>
          </a:r>
          <a:r>
            <a:rPr lang="en-GB" sz="900" b="0" i="0" kern="1200" dirty="0" err="1"/>
            <a:t>MediaWiki</a:t>
          </a:r>
          <a:r>
            <a:rPr lang="en-GB" sz="900" b="0" i="0" kern="1200" dirty="0"/>
            <a:t> Project.  Here, any project from the WMF.</a:t>
          </a:r>
          <a:endParaRPr lang="es-ES" sz="900" kern="1200" dirty="0"/>
        </a:p>
      </dsp:txBody>
      <dsp:txXfrm>
        <a:off x="0" y="133863"/>
        <a:ext cx="3974550" cy="496125"/>
      </dsp:txXfrm>
    </dsp:sp>
    <dsp:sp modelId="{29B97394-8D3C-42BF-A05F-F3BA800C6593}">
      <dsp:nvSpPr>
        <dsp:cNvPr id="0" name=""/>
        <dsp:cNvSpPr/>
      </dsp:nvSpPr>
      <dsp:spPr>
        <a:xfrm>
          <a:off x="198727" y="1023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/>
            <a:t>Site</a:t>
          </a:r>
          <a:endParaRPr lang="es-ES" sz="900" kern="1200" dirty="0"/>
        </a:p>
      </dsp:txBody>
      <dsp:txXfrm>
        <a:off x="211696" y="13992"/>
        <a:ext cx="2756247" cy="239742"/>
      </dsp:txXfrm>
    </dsp:sp>
    <dsp:sp modelId="{0AEF1881-D292-43A7-ACA3-91EDB2F29178}">
      <dsp:nvSpPr>
        <dsp:cNvPr id="0" name=""/>
        <dsp:cNvSpPr/>
      </dsp:nvSpPr>
      <dsp:spPr>
        <a:xfrm>
          <a:off x="0" y="811428"/>
          <a:ext cx="3974550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/>
            <a:t>Represents </a:t>
          </a:r>
          <a:r>
            <a:rPr lang="en-GB" sz="900" b="0" i="0" kern="1200" dirty="0"/>
            <a:t>any </a:t>
          </a:r>
          <a:r>
            <a:rPr lang="en-GB" sz="900" b="0" i="0" kern="1200" dirty="0" err="1"/>
            <a:t>MediaWiki</a:t>
          </a:r>
          <a:r>
            <a:rPr lang="en-GB" sz="900" b="0" i="0" kern="1200" dirty="0"/>
            <a:t> page.</a:t>
          </a:r>
          <a:endParaRPr lang="es-ES" sz="900" kern="1200" dirty="0"/>
        </a:p>
      </dsp:txBody>
      <dsp:txXfrm>
        <a:off x="0" y="811428"/>
        <a:ext cx="3974550" cy="375637"/>
      </dsp:txXfrm>
    </dsp:sp>
    <dsp:sp modelId="{D36057C1-6106-4401-BDB5-CA8C0CE67A5F}">
      <dsp:nvSpPr>
        <dsp:cNvPr id="0" name=""/>
        <dsp:cNvSpPr/>
      </dsp:nvSpPr>
      <dsp:spPr>
        <a:xfrm>
          <a:off x="198727" y="678588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/>
            <a:t>Page</a:t>
          </a:r>
          <a:endParaRPr lang="es-ES" sz="900" kern="1200" dirty="0"/>
        </a:p>
      </dsp:txBody>
      <dsp:txXfrm>
        <a:off x="211696" y="691557"/>
        <a:ext cx="2756247" cy="239742"/>
      </dsp:txXfrm>
    </dsp:sp>
    <dsp:sp modelId="{48D5344D-579F-4329-A2D1-4E247C29EFD3}">
      <dsp:nvSpPr>
        <dsp:cNvPr id="0" name=""/>
        <dsp:cNvSpPr/>
      </dsp:nvSpPr>
      <dsp:spPr>
        <a:xfrm>
          <a:off x="0" y="1368506"/>
          <a:ext cx="3974550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 dirty="0"/>
            <a:t>A subclass of Page representing a file description page.</a:t>
          </a:r>
          <a:endParaRPr lang="es-ES" sz="900" kern="1200" dirty="0"/>
        </a:p>
      </dsp:txBody>
      <dsp:txXfrm>
        <a:off x="0" y="1368506"/>
        <a:ext cx="3974550" cy="375637"/>
      </dsp:txXfrm>
    </dsp:sp>
    <dsp:sp modelId="{CDA1EB92-CC46-4D13-9662-0C3318757D2C}">
      <dsp:nvSpPr>
        <dsp:cNvPr id="0" name=""/>
        <dsp:cNvSpPr/>
      </dsp:nvSpPr>
      <dsp:spPr>
        <a:xfrm>
          <a:off x="198727" y="1235666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 err="1"/>
            <a:t>FilePage</a:t>
          </a:r>
          <a:endParaRPr lang="es-ES" sz="900" kern="1200" dirty="0"/>
        </a:p>
      </dsp:txBody>
      <dsp:txXfrm>
        <a:off x="211696" y="1248635"/>
        <a:ext cx="2756247" cy="239742"/>
      </dsp:txXfrm>
    </dsp:sp>
    <dsp:sp modelId="{BC910C0B-1496-4919-90EE-D89D2BC2591C}">
      <dsp:nvSpPr>
        <dsp:cNvPr id="0" name=""/>
        <dsp:cNvSpPr/>
      </dsp:nvSpPr>
      <dsp:spPr>
        <a:xfrm>
          <a:off x="0" y="1925583"/>
          <a:ext cx="3974550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/>
            <a:t>A </a:t>
          </a:r>
          <a:r>
            <a:rPr lang="en-GB" sz="900" b="0" i="0" kern="1200" dirty="0" err="1"/>
            <a:t>Wikidata</a:t>
          </a:r>
          <a:r>
            <a:rPr lang="en-GB" sz="900" b="0" i="0" kern="1200" dirty="0"/>
            <a:t> item</a:t>
          </a:r>
          <a:endParaRPr lang="es-ES" sz="900" kern="1200" dirty="0"/>
        </a:p>
      </dsp:txBody>
      <dsp:txXfrm>
        <a:off x="0" y="1925583"/>
        <a:ext cx="3974550" cy="375637"/>
      </dsp:txXfrm>
    </dsp:sp>
    <dsp:sp modelId="{3B929485-DAF1-4D9B-8654-DAA4DCA20C0B}">
      <dsp:nvSpPr>
        <dsp:cNvPr id="0" name=""/>
        <dsp:cNvSpPr/>
      </dsp:nvSpPr>
      <dsp:spPr>
        <a:xfrm>
          <a:off x="198727" y="1792743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 err="1"/>
            <a:t>ItemPage</a:t>
          </a:r>
          <a:endParaRPr lang="es-ES" sz="900" kern="1200" dirty="0"/>
        </a:p>
      </dsp:txBody>
      <dsp:txXfrm>
        <a:off x="211696" y="1805712"/>
        <a:ext cx="2756247" cy="239742"/>
      </dsp:txXfrm>
    </dsp:sp>
    <dsp:sp modelId="{B7D72A91-A049-4DAF-B86A-62D663B74432}">
      <dsp:nvSpPr>
        <dsp:cNvPr id="0" name=""/>
        <dsp:cNvSpPr/>
      </dsp:nvSpPr>
      <dsp:spPr>
        <a:xfrm>
          <a:off x="0" y="2482661"/>
          <a:ext cx="3974550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/>
            <a:t>A </a:t>
          </a:r>
          <a:r>
            <a:rPr lang="en-GB" sz="900" b="0" i="0" kern="1200" dirty="0"/>
            <a:t>page in the Category: namespace.</a:t>
          </a:r>
          <a:endParaRPr lang="es-ES" sz="900" kern="1200" dirty="0"/>
        </a:p>
      </dsp:txBody>
      <dsp:txXfrm>
        <a:off x="0" y="2482661"/>
        <a:ext cx="3974550" cy="375637"/>
      </dsp:txXfrm>
    </dsp:sp>
    <dsp:sp modelId="{1B646EB0-5DAD-4520-B90B-A5E49AF05FDB}">
      <dsp:nvSpPr>
        <dsp:cNvPr id="0" name=""/>
        <dsp:cNvSpPr/>
      </dsp:nvSpPr>
      <dsp:spPr>
        <a:xfrm>
          <a:off x="198727" y="2349821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/>
            <a:t>Category</a:t>
          </a:r>
          <a:endParaRPr lang="es-ES" sz="900" kern="1200" dirty="0"/>
        </a:p>
      </dsp:txBody>
      <dsp:txXfrm>
        <a:off x="211696" y="2362790"/>
        <a:ext cx="2756247" cy="239742"/>
      </dsp:txXfrm>
    </dsp:sp>
    <dsp:sp modelId="{FC624884-66C2-421A-A88B-BA9547BE0342}">
      <dsp:nvSpPr>
        <dsp:cNvPr id="0" name=""/>
        <dsp:cNvSpPr/>
      </dsp:nvSpPr>
      <dsp:spPr>
        <a:xfrm>
          <a:off x="0" y="3039738"/>
          <a:ext cx="3974550" cy="3756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469" tIns="187452" rIns="308469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0" i="0" kern="1200" dirty="0"/>
            <a:t>A class that represents a Wiki user.</a:t>
          </a:r>
          <a:endParaRPr lang="es-ES" sz="900" kern="1200" dirty="0"/>
        </a:p>
      </dsp:txBody>
      <dsp:txXfrm>
        <a:off x="0" y="3039738"/>
        <a:ext cx="3974550" cy="375637"/>
      </dsp:txXfrm>
    </dsp:sp>
    <dsp:sp modelId="{C16B4BE1-0F88-4895-8BF8-0EDB241A73FF}">
      <dsp:nvSpPr>
        <dsp:cNvPr id="0" name=""/>
        <dsp:cNvSpPr/>
      </dsp:nvSpPr>
      <dsp:spPr>
        <a:xfrm>
          <a:off x="198727" y="2906898"/>
          <a:ext cx="2782185" cy="265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160" tIns="0" rIns="105160" bIns="0" numCol="1" spcCol="1270" anchor="ctr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b="1" i="0" kern="1200" dirty="0"/>
            <a:t>User</a:t>
          </a:r>
          <a:endParaRPr lang="es-ES" sz="900" kern="1200" dirty="0"/>
        </a:p>
      </dsp:txBody>
      <dsp:txXfrm>
        <a:off x="211696" y="2919867"/>
        <a:ext cx="2756247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C616D-51F7-4006-A506-43AD0EA91D22}">
      <dsp:nvSpPr>
        <dsp:cNvPr id="0" name=""/>
        <dsp:cNvSpPr/>
      </dsp:nvSpPr>
      <dsp:spPr>
        <a:xfrm>
          <a:off x="3125" y="1386488"/>
          <a:ext cx="1366725" cy="16668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site log from annexes</a:t>
          </a:r>
        </a:p>
      </dsp:txBody>
      <dsp:txXfrm>
        <a:off x="43155" y="1426518"/>
        <a:ext cx="1286665" cy="1586837"/>
      </dsp:txXfrm>
    </dsp:sp>
    <dsp:sp modelId="{6F7E7AA0-0979-4323-A0B2-2753E169E765}">
      <dsp:nvSpPr>
        <dsp:cNvPr id="0" name=""/>
        <dsp:cNvSpPr/>
      </dsp:nvSpPr>
      <dsp:spPr>
        <a:xfrm>
          <a:off x="1506523" y="2050463"/>
          <a:ext cx="289745" cy="3389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1506523" y="2118252"/>
        <a:ext cx="202822" cy="203369"/>
      </dsp:txXfrm>
    </dsp:sp>
    <dsp:sp modelId="{534A3153-72D5-41A8-BB0A-42D41AE18228}">
      <dsp:nvSpPr>
        <dsp:cNvPr id="0" name=""/>
        <dsp:cNvSpPr/>
      </dsp:nvSpPr>
      <dsp:spPr>
        <a:xfrm>
          <a:off x="1916541" y="1386488"/>
          <a:ext cx="1366725" cy="16668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 dirty="0"/>
            <a:t>Review</a:t>
          </a:r>
          <a:r>
            <a:rPr lang="en-US" sz="1800" kern="1200" dirty="0"/>
            <a:t>, clean, and categorize images in Wiki Loves category</a:t>
          </a:r>
        </a:p>
      </dsp:txBody>
      <dsp:txXfrm>
        <a:off x="1956571" y="1426518"/>
        <a:ext cx="1286665" cy="1586837"/>
      </dsp:txXfrm>
    </dsp:sp>
    <dsp:sp modelId="{E7802A3B-8459-4BF9-810E-B19C36CBFDEF}">
      <dsp:nvSpPr>
        <dsp:cNvPr id="0" name=""/>
        <dsp:cNvSpPr/>
      </dsp:nvSpPr>
      <dsp:spPr>
        <a:xfrm>
          <a:off x="3419939" y="2050463"/>
          <a:ext cx="289745" cy="3389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3419939" y="2118252"/>
        <a:ext cx="202822" cy="203369"/>
      </dsp:txXfrm>
    </dsp:sp>
    <dsp:sp modelId="{842CBD6C-ED72-4690-A18A-14F7E4F4F36A}">
      <dsp:nvSpPr>
        <dsp:cNvPr id="0" name=""/>
        <dsp:cNvSpPr/>
      </dsp:nvSpPr>
      <dsp:spPr>
        <a:xfrm>
          <a:off x="3829957" y="1386488"/>
          <a:ext cx="1366725" cy="16668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image log</a:t>
          </a:r>
        </a:p>
      </dsp:txBody>
      <dsp:txXfrm>
        <a:off x="3869987" y="1426518"/>
        <a:ext cx="1286665" cy="1586837"/>
      </dsp:txXfrm>
    </dsp:sp>
    <dsp:sp modelId="{C814405A-71EA-4343-8CC2-08EBCAC13353}">
      <dsp:nvSpPr>
        <dsp:cNvPr id="0" name=""/>
        <dsp:cNvSpPr/>
      </dsp:nvSpPr>
      <dsp:spPr>
        <a:xfrm>
          <a:off x="5333355" y="2050463"/>
          <a:ext cx="289745" cy="338947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400" kern="1200"/>
        </a:p>
      </dsp:txBody>
      <dsp:txXfrm>
        <a:off x="5333355" y="2118252"/>
        <a:ext cx="202822" cy="203369"/>
      </dsp:txXfrm>
    </dsp:sp>
    <dsp:sp modelId="{F6CACD54-374A-4047-B95E-938B0D9A59A3}">
      <dsp:nvSpPr>
        <dsp:cNvPr id="0" name=""/>
        <dsp:cNvSpPr/>
      </dsp:nvSpPr>
      <dsp:spPr>
        <a:xfrm>
          <a:off x="5743372" y="1386488"/>
          <a:ext cx="1366725" cy="166689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Do the magic</a:t>
          </a:r>
        </a:p>
      </dsp:txBody>
      <dsp:txXfrm>
        <a:off x="5783402" y="1426518"/>
        <a:ext cx="1286665" cy="1586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aws.wmflabs.org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6411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441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give them more power!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4136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</a:t>
            </a:r>
            <a:r>
              <a:rPr lang="en-US" dirty="0">
                <a:hlinkClick r:id="rId3"/>
              </a:rPr>
              <a:t>https://paws.wmflabs.org</a:t>
            </a:r>
            <a:r>
              <a:rPr lang="en-US" dirty="0"/>
              <a:t> Notebook public access http://paws-public.wmflabs.org/paws-public/User:YOURUSERNAME/YOURNOTEBOOK.ipynb Download a raw notebook file http://paws-public.wmflabs.org/paws-public/User:YOURUSERNAME/YOURNOTEBOOK.ipynb?format=raw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776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7450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454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0235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7865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5813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986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6156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712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monjas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Help:Bot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ediawiki.org/wiki/API:Client_code#Python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wikimedia.org/pywikibot/api_ref/pywikibot.html" TargetMode="External"/><Relationship Id="rId2" Type="http://schemas.openxmlformats.org/officeDocument/2006/relationships/hyperlink" Target="https://www.mediawiki.org/wiki/Manual:Pywikibot" TargetMode="Externa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hyperlink" Target="http://www.linkedin.com/in/mmonjas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twitter.com/mmonjaspro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github.com/miguel-angel-monjas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diawiki.org/wiki/API:FAQ" TargetMode="External"/><Relationship Id="rId2" Type="http://schemas.openxmlformats.org/officeDocument/2006/relationships/hyperlink" Target="https://www.mediawiki.org/wiki/API:Main_page" TargetMode="Externa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geojson.org/" TargetMode="External"/><Relationship Id="rId2" Type="http://schemas.openxmlformats.org/officeDocument/2006/relationships/hyperlink" Target="https://www.mediawiki.org/wiki/Help:Extension:Kartographer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mapbox.com/maki-icons/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paws.wmflabs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0.png"/><Relationship Id="rId4" Type="http://schemas.openxmlformats.org/officeDocument/2006/relationships/hyperlink" Target="http://paws-public.wmflabs.org/paws-public/User:YOURUSERNAME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creativecommons.org/licenses/by-sa/3.0/es/" TargetMode="Externa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commons.wikimedia.org/wiki/Commons:Wiki_Loves_Folk/2017/Stats" TargetMode="Externa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mailto:mmonjas@gmail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516604A-D95A-436C-A730-9F264582B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Wiki </a:t>
            </a:r>
            <a:r>
              <a:rPr lang="es-ES" dirty="0" err="1"/>
              <a:t>Loves</a:t>
            </a:r>
            <a:r>
              <a:rPr lang="es-ES" dirty="0"/>
              <a:t> </a:t>
            </a:r>
            <a:r>
              <a:rPr lang="es-ES" dirty="0" err="1"/>
              <a:t>statistics</a:t>
            </a:r>
            <a:r>
              <a:rPr lang="es-ES" dirty="0"/>
              <a:t> </a:t>
            </a:r>
            <a:r>
              <a:rPr lang="es-ES" sz="2800" dirty="0"/>
              <a:t>and more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Pywikibot</a:t>
            </a:r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696D2C4C-6E80-461D-A5BB-63AB2F3EFD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Miguel-Angel Monjas</a:t>
            </a:r>
          </a:p>
          <a:p>
            <a:r>
              <a:rPr lang="es-ES" sz="2000" dirty="0">
                <a:hlinkClick r:id="rId3"/>
              </a:rPr>
              <a:t>mmonjas@gmail.com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MediaLab</a:t>
            </a:r>
            <a:r>
              <a:rPr lang="es-ES" sz="2000"/>
              <a:t> Prado, Madrid, 2018-02-21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627545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A86A886-2782-4068-9887-A30F181AE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7" y="0"/>
            <a:ext cx="79924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5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EE19277-6832-455F-B861-622EA87E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11" y="666986"/>
            <a:ext cx="8391777" cy="38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05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BDA793-987E-4604-9115-2DB9AE567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74" y="0"/>
            <a:ext cx="79352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4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1E49EC3-7A51-4899-BB58-6372F0550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28" y="0"/>
            <a:ext cx="850374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6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36369DF-EAB0-4BB9-ABD4-02F0FC826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91" y="0"/>
            <a:ext cx="72370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01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6AA7129-62E5-48BA-9173-197D619B2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42" y="0"/>
            <a:ext cx="72709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77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816F14-77EE-491B-8257-8E64E8243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22"/>
            <a:ext cx="9144000" cy="47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97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6AE2A7A-73CE-40C4-9F87-E8F19E28C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56" y="0"/>
            <a:ext cx="72854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602DE351-36F0-4925-9299-F02A334BF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0"/>
            <a:ext cx="83153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907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Bots?</a:t>
            </a:r>
            <a:br>
              <a:rPr lang="en-GB" dirty="0"/>
            </a:br>
            <a:r>
              <a:rPr lang="en-GB" sz="2800" dirty="0"/>
              <a:t>Automated edition in Wikipedia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787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Agenda!</a:t>
            </a:r>
            <a:endParaRPr dirty="0"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Where everything started: Wiki Loves…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Bots in Wikipedia?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A Python bot framework: </a:t>
            </a:r>
            <a:r>
              <a:rPr lang="en-GB" dirty="0" err="1"/>
              <a:t>Pywikibot</a:t>
            </a:r>
            <a:r>
              <a:rPr lang="en-GB" dirty="0"/>
              <a:t>. Concepts and how-to.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Nice Python packages to enhance what you do.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 err="1"/>
              <a:t>MediaWiki</a:t>
            </a:r>
            <a:r>
              <a:rPr lang="en-GB" dirty="0"/>
              <a:t> API. Another way to query the projects.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Dynamic maps in Wikimedia projects.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dirty="0"/>
              <a:t>Local deployment or cloud-based? PAWS.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C81215-7A6B-473D-8519-9CD344C7AEE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0" indent="-342900">
              <a:buClr>
                <a:srgbClr val="616161"/>
              </a:buClr>
              <a:buSzPts val="1800"/>
            </a:pPr>
            <a:r>
              <a:rPr lang="en-GB" dirty="0">
                <a:solidFill>
                  <a:srgbClr val="616161"/>
                </a:solidFill>
              </a:rPr>
              <a:t>Hands on: Wiki Loves Earth statistics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Setting up the environment (PAWS)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Contest log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Writing a nice template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WLE map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WLE use</a:t>
            </a:r>
          </a:p>
          <a:p>
            <a:pPr lvl="1" indent="-342900">
              <a:spcBef>
                <a:spcPts val="0"/>
              </a:spcBef>
              <a:buClr>
                <a:srgbClr val="616161"/>
              </a:buClr>
              <a:buSzPts val="1800"/>
              <a:buFont typeface="Proxima Nova"/>
              <a:buChar char="●"/>
            </a:pPr>
            <a:r>
              <a:rPr lang="en-GB" dirty="0">
                <a:solidFill>
                  <a:srgbClr val="616161"/>
                </a:solidFill>
              </a:rPr>
              <a:t>Wrapping up and creating the actual statistics</a:t>
            </a:r>
          </a:p>
          <a:p>
            <a:pPr lvl="0" indent="-342900">
              <a:buClr>
                <a:srgbClr val="616161"/>
              </a:buClr>
              <a:buSzPts val="1800"/>
            </a:pPr>
            <a:r>
              <a:rPr lang="en-GB" dirty="0">
                <a:solidFill>
                  <a:srgbClr val="616161"/>
                </a:solidFill>
              </a:rPr>
              <a:t>Questions, comments, how to contribute?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65500" y="186767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definition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A bot is a software application that performs automated tasks. Typically, bots perform tasks that are both simple and structurally repetitive, at a much higher rate than would be possible for a human alone.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lang="en-US" dirty="0"/>
              <a:t>In the Wikimedia projects, a bot is a software application that modifies any element of the project, either by uploading pictures, updating a page…</a:t>
            </a:r>
          </a:p>
        </p:txBody>
      </p:sp>
    </p:spTree>
    <p:extLst>
      <p:ext uri="{BB962C8B-B14F-4D97-AF65-F5344CB8AC3E}">
        <p14:creationId xmlns:p14="http://schemas.microsoft.com/office/powerpoint/2010/main" val="99702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Bot </a:t>
            </a:r>
            <a:r>
              <a:rPr lang="es-ES" dirty="0" err="1"/>
              <a:t>frameworks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/>
            <a:r>
              <a:rPr lang="en-US" sz="1600" dirty="0">
                <a:hlinkClick r:id="rId3"/>
              </a:rPr>
              <a:t>https://www.mediawiki.org/wiki/Help:Bots</a:t>
            </a:r>
            <a:endParaRPr lang="en-US" sz="1600" dirty="0"/>
          </a:p>
          <a:p>
            <a:pPr marL="285750" indent="-285750"/>
            <a:r>
              <a:rPr lang="en-US" sz="1600" dirty="0">
                <a:hlinkClick r:id="rId4"/>
              </a:rPr>
              <a:t>https://www.mediawiki.org/wiki/API:Client_code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7592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 Python bot framework: </a:t>
            </a:r>
            <a:r>
              <a:rPr lang="en-GB" dirty="0" err="1"/>
              <a:t>pywikibot</a:t>
            </a:r>
            <a:br>
              <a:rPr lang="en-GB" dirty="0"/>
            </a:br>
            <a:r>
              <a:rPr lang="en-GB" sz="2800" dirty="0"/>
              <a:t>Concepts and how-to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495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426733D-5390-44BB-B677-972684BE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15" y="0"/>
            <a:ext cx="8891769" cy="514350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8BF5EAA4-792E-46F7-9A5F-AF317E27A0BF}"/>
              </a:ext>
            </a:extLst>
          </p:cNvPr>
          <p:cNvCxnSpPr>
            <a:cxnSpLocks/>
          </p:cNvCxnSpPr>
          <p:nvPr/>
        </p:nvCxnSpPr>
        <p:spPr>
          <a:xfrm>
            <a:off x="1914525" y="752475"/>
            <a:ext cx="560434" cy="637799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1845DB6A-7A30-4D3B-BDF2-E9C863B00969}"/>
              </a:ext>
            </a:extLst>
          </p:cNvPr>
          <p:cNvCxnSpPr>
            <a:cxnSpLocks/>
          </p:cNvCxnSpPr>
          <p:nvPr/>
        </p:nvCxnSpPr>
        <p:spPr>
          <a:xfrm flipH="1">
            <a:off x="5132433" y="752475"/>
            <a:ext cx="420642" cy="637798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186D4F7D-DBE5-4E86-8946-F2209C274624}"/>
              </a:ext>
            </a:extLst>
          </p:cNvPr>
          <p:cNvCxnSpPr>
            <a:cxnSpLocks/>
          </p:cNvCxnSpPr>
          <p:nvPr/>
        </p:nvCxnSpPr>
        <p:spPr>
          <a:xfrm flipH="1">
            <a:off x="6237333" y="2143125"/>
            <a:ext cx="496842" cy="19012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182861FD-B276-4CFB-886D-C1F743AC1C16}"/>
              </a:ext>
            </a:extLst>
          </p:cNvPr>
          <p:cNvCxnSpPr>
            <a:cxnSpLocks/>
          </p:cNvCxnSpPr>
          <p:nvPr/>
        </p:nvCxnSpPr>
        <p:spPr>
          <a:xfrm flipH="1" flipV="1">
            <a:off x="6476229" y="2610228"/>
            <a:ext cx="257946" cy="371474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53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F8944-9C86-4CF4-A20B-D64DA55CD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E91A909-FC1B-4BB2-8903-1933C5E34D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Python library and collection of tools that automate work on </a:t>
            </a:r>
            <a:r>
              <a:rPr lang="en-US" dirty="0" err="1"/>
              <a:t>MediaWiki</a:t>
            </a:r>
            <a:r>
              <a:rPr lang="en-US" dirty="0"/>
              <a:t> sites.</a:t>
            </a:r>
          </a:p>
          <a:p>
            <a:r>
              <a:rPr lang="es-ES" dirty="0">
                <a:hlinkClick r:id="rId2"/>
              </a:rPr>
              <a:t>https://www.mediawiki.org/wiki/Manual:Pywikibot</a:t>
            </a:r>
            <a:endParaRPr lang="es-ES" dirty="0"/>
          </a:p>
          <a:p>
            <a:r>
              <a:rPr lang="es-ES" dirty="0">
                <a:hlinkClick r:id="rId3"/>
              </a:rPr>
              <a:t>https://doc.wikimedia.org/pywikibot/api_ref/pywikibot.html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68561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1FE67479-5072-4BF2-8DEC-83A6A662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131" y="153849"/>
            <a:ext cx="2880000" cy="2324315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BC4960BE-E225-4CB4-BC76-07CFD5645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pywikibot: concepts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BB354C-3177-4F1E-A268-8A6930ABC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974550" cy="3416400"/>
          </a:xfrm>
        </p:spPr>
        <p:txBody>
          <a:bodyPr/>
          <a:lstStyle/>
          <a:p>
            <a:endParaRPr lang="es-ES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42C041D3-D040-47C8-88C8-CB5C0C96D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963864"/>
              </p:ext>
            </p:extLst>
          </p:nvPr>
        </p:nvGraphicFramePr>
        <p:xfrm>
          <a:off x="311701" y="1152475"/>
          <a:ext cx="397455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n 12">
            <a:extLst>
              <a:ext uri="{FF2B5EF4-FFF2-40B4-BE49-F238E27FC236}">
                <a16:creationId xmlns:a16="http://schemas.microsoft.com/office/drawing/2014/main" id="{5F68336E-D6AB-41F7-BCFE-23640ACC2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742804"/>
            <a:ext cx="4320000" cy="36090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255CEF0-1D48-4DFD-91EC-818F212710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754309"/>
            <a:ext cx="4320000" cy="35268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B337203-8509-41D3-85B2-00B76EAF7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0026" y="778736"/>
            <a:ext cx="4320000" cy="35798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DFABC37A-897E-4013-B711-9D8FD2DBFA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2209" y="652325"/>
            <a:ext cx="4320000" cy="32165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7140DE0-6049-4390-B1C3-11CD779DC6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7306" y="1203217"/>
            <a:ext cx="2880000" cy="233756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D61C955-6F3D-4803-8D38-635D77241A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8260" y="2218532"/>
            <a:ext cx="2880000" cy="235962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3852A6D7-DB71-4541-A3D2-4E3552DD1AC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12322" y="683620"/>
            <a:ext cx="4320000" cy="349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6057C1-6106-4401-BDB5-CA8C0CE67A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AEF1881-D292-43A7-ACA3-91EDB2F291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DA1EB92-CC46-4D13-9662-0C3318757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8D5344D-579F-4329-A2D1-4E247C29EF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B929485-DAF1-4D9B-8654-DAA4DCA20C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C910C0B-1496-4919-90EE-D89D2BC259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B646EB0-5DAD-4520-B90B-A5E49AF05F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7D72A91-A049-4DAF-B86A-62D663B744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16B4BE1-0F88-4895-8BF8-0EDB241A73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624884-66C2-421A-A88B-BA9547BE0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132362-3FF5-4F5D-A8E6-3F15B57B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r>
              <a:rPr lang="es-ES" dirty="0"/>
              <a:t>: </a:t>
            </a:r>
            <a:r>
              <a:rPr lang="es-ES" dirty="0" err="1"/>
              <a:t>Site</a:t>
            </a:r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A51DCB-FD05-4D23-828A-89B1C8A57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427822"/>
            <a:ext cx="6840000" cy="68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06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D132362-3FF5-4F5D-A8E6-3F15B57B0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r>
              <a:rPr lang="es-ES" dirty="0"/>
              <a:t>: Page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3F25EC-FF68-4EBC-A82E-202F41ACD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973121"/>
            <a:ext cx="6840000" cy="411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638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AFA9D0E-48C6-441C-822D-82847AE2C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501456"/>
            <a:ext cx="6840000" cy="39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55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F0B93A7-3D2A-491A-8397-5CDEF94FC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979812"/>
            <a:ext cx="6840000" cy="159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7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EB3DC54-C705-4152-B723-5D433E1D9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E85388B-C99C-485E-8EC5-1955619A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8925" y="1141672"/>
            <a:ext cx="6003375" cy="3416400"/>
          </a:xfrm>
        </p:spPr>
        <p:txBody>
          <a:bodyPr/>
          <a:lstStyle/>
          <a:p>
            <a:pPr marL="114300" indent="0">
              <a:buNone/>
            </a:pPr>
            <a:r>
              <a:rPr lang="en-GB" dirty="0"/>
              <a:t>Miguel-Angel Monjas: </a:t>
            </a:r>
          </a:p>
          <a:p>
            <a:r>
              <a:rPr lang="en-GB" dirty="0"/>
              <a:t>Telecom engineer, data scientist, innovation coach…</a:t>
            </a:r>
          </a:p>
          <a:p>
            <a:r>
              <a:rPr lang="en-GB" dirty="0"/>
              <a:t>Proud wiki(p/m)</a:t>
            </a:r>
            <a:r>
              <a:rPr lang="en-GB" dirty="0" err="1"/>
              <a:t>edian</a:t>
            </a:r>
            <a:r>
              <a:rPr lang="en-GB" dirty="0"/>
              <a:t> since December 2004:</a:t>
            </a:r>
          </a:p>
          <a:p>
            <a:pPr lvl="1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GB" dirty="0"/>
              <a:t>Half a million (492363) editions since then in all the Wikimedia projects</a:t>
            </a:r>
          </a:p>
          <a:p>
            <a:pPr lvl="1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GB" dirty="0"/>
              <a:t>Creator of the </a:t>
            </a:r>
            <a:r>
              <a:rPr lang="en-GB" dirty="0" err="1"/>
              <a:t>Wikiproject</a:t>
            </a:r>
            <a:r>
              <a:rPr lang="en-GB" dirty="0"/>
              <a:t> Madrid in the Spanish Wikipedia</a:t>
            </a:r>
          </a:p>
          <a:p>
            <a:pPr lvl="1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GB" dirty="0"/>
              <a:t>Generator of the statistics of the Wiki Loves * in Spain contests</a:t>
            </a:r>
          </a:p>
          <a:p>
            <a:pPr lvl="1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GB" dirty="0"/>
              <a:t>Third prize in Wiki Loves Folk 2016</a:t>
            </a:r>
          </a:p>
          <a:p>
            <a:pPr lvl="1" indent="-342900">
              <a:spcBef>
                <a:spcPts val="0"/>
              </a:spcBef>
              <a:buSzPts val="1800"/>
              <a:buFont typeface="Proxima Nova"/>
              <a:buChar char="●"/>
            </a:pPr>
            <a:r>
              <a:rPr lang="en-GB" dirty="0"/>
              <a:t>Member of Wikimedia Spain from time to time</a:t>
            </a:r>
          </a:p>
        </p:txBody>
      </p:sp>
      <p:pic>
        <p:nvPicPr>
          <p:cNvPr id="7" name="Imagen 6" descr="Imagen que contiene hombre, persona, interior, pared&#10;&#10;Descripción generada con confianza muy alta">
            <a:extLst>
              <a:ext uri="{FF2B5EF4-FFF2-40B4-BE49-F238E27FC236}">
                <a16:creationId xmlns:a16="http://schemas.microsoft.com/office/drawing/2014/main" id="{F3DADD46-56EF-4665-BBD6-ABDA57AF0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00" y="1917311"/>
            <a:ext cx="1700211" cy="170021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D54847C-913F-416E-8A28-2BF4C307DD66}"/>
              </a:ext>
            </a:extLst>
          </p:cNvPr>
          <p:cNvSpPr txBox="1"/>
          <p:nvPr/>
        </p:nvSpPr>
        <p:spPr>
          <a:xfrm>
            <a:off x="156939" y="4685080"/>
            <a:ext cx="35863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00" dirty="0" err="1"/>
              <a:t>Author’s</a:t>
            </a:r>
            <a:r>
              <a:rPr lang="es-ES" sz="900" dirty="0"/>
              <a:t> </a:t>
            </a:r>
            <a:r>
              <a:rPr lang="es-ES" sz="900" dirty="0" err="1"/>
              <a:t>portrait</a:t>
            </a:r>
            <a:r>
              <a:rPr lang="es-ES" sz="900" dirty="0"/>
              <a:t> © 2016-2018 Miguel-Angel Monjas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AAA19-26ED-4D4D-9AC8-FCC2A5D49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5265"/>
            <a:ext cx="3038475" cy="30289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F2B8AC-9FF4-48F8-AC1F-711BFA661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52" y="3890176"/>
            <a:ext cx="252470" cy="25247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BB984B9-32B5-4D39-93F4-CE5F669B03B9}"/>
              </a:ext>
            </a:extLst>
          </p:cNvPr>
          <p:cNvSpPr/>
          <p:nvPr/>
        </p:nvSpPr>
        <p:spPr>
          <a:xfrm>
            <a:off x="3291622" y="3893301"/>
            <a:ext cx="107753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hlinkClick r:id="rId5"/>
              </a:rPr>
              <a:t>@</a:t>
            </a:r>
            <a:r>
              <a:rPr lang="en-GB" sz="1000" b="1" dirty="0" err="1">
                <a:hlinkClick r:id="rId5"/>
              </a:rPr>
              <a:t>mmonjaspro</a:t>
            </a:r>
            <a:endParaRPr lang="en-GB" sz="1000" b="1" dirty="0"/>
          </a:p>
        </p:txBody>
      </p:sp>
      <p:pic>
        <p:nvPicPr>
          <p:cNvPr id="13" name="Imagen 12" descr="Imagen que contiene imágenes prediseñadas&#10;&#10;Descripción generada con confianza alta">
            <a:extLst>
              <a:ext uri="{FF2B5EF4-FFF2-40B4-BE49-F238E27FC236}">
                <a16:creationId xmlns:a16="http://schemas.microsoft.com/office/drawing/2014/main" id="{18E2A7A3-13EF-444F-973C-714FE30D6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8475" y="4238625"/>
            <a:ext cx="252470" cy="250513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007B3641-057D-4593-80D7-60705B20F4AA}"/>
              </a:ext>
            </a:extLst>
          </p:cNvPr>
          <p:cNvSpPr/>
          <p:nvPr/>
        </p:nvSpPr>
        <p:spPr>
          <a:xfrm>
            <a:off x="3290944" y="4240771"/>
            <a:ext cx="24016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b="1" dirty="0">
                <a:hlinkClick r:id="rId7"/>
              </a:rPr>
              <a:t>http://</a:t>
            </a:r>
            <a:r>
              <a:rPr lang="es-ES" sz="1000" b="1" dirty="0">
                <a:hlinkClick r:id="rId7"/>
              </a:rPr>
              <a:t>www.linkedin.com/in/mmonjas</a:t>
            </a:r>
            <a:endParaRPr lang="en-GB" sz="1000" b="1" dirty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3918D0C9-EF1E-48C5-BAD9-AB9E15A8E613}"/>
              </a:ext>
            </a:extLst>
          </p:cNvPr>
          <p:cNvGrpSpPr>
            <a:grpSpLocks noChangeAspect="1"/>
          </p:cNvGrpSpPr>
          <p:nvPr/>
        </p:nvGrpSpPr>
        <p:grpSpPr>
          <a:xfrm>
            <a:off x="5782351" y="3881411"/>
            <a:ext cx="270000" cy="270000"/>
            <a:chOff x="2828924" y="731375"/>
            <a:chExt cx="936000" cy="936000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34B50D34-63F6-47BE-8A5F-C76F7A9625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28924" y="731375"/>
              <a:ext cx="936000" cy="936000"/>
            </a:xfrm>
            <a:prstGeom prst="roundRect">
              <a:avLst>
                <a:gd name="adj" fmla="val 625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b="1"/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EE8BBDBA-84B0-4ACF-AD04-CD787F3F2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46924" y="749375"/>
              <a:ext cx="900000" cy="900000"/>
            </a:xfrm>
            <a:prstGeom prst="rect">
              <a:avLst/>
            </a:prstGeom>
            <a:solidFill>
              <a:schemeClr val="accent1"/>
            </a:solidFill>
          </p:spPr>
        </p:pic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CD1CC25C-A0E4-484F-8A68-EF6F64C0B5C1}"/>
              </a:ext>
            </a:extLst>
          </p:cNvPr>
          <p:cNvSpPr/>
          <p:nvPr/>
        </p:nvSpPr>
        <p:spPr>
          <a:xfrm>
            <a:off x="6034822" y="3893301"/>
            <a:ext cx="26532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000" b="1" dirty="0">
                <a:hlinkClick r:id="rId9"/>
              </a:rPr>
              <a:t>https://github.com/miguel-angel-monjas/</a:t>
            </a:r>
            <a:endParaRPr lang="en-GB" sz="1000" b="1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D4A44C7-F3EB-406B-90CE-577BD5E29A9E}"/>
              </a:ext>
            </a:extLst>
          </p:cNvPr>
          <p:cNvSpPr/>
          <p:nvPr/>
        </p:nvSpPr>
        <p:spPr>
          <a:xfrm>
            <a:off x="76200" y="4685080"/>
            <a:ext cx="2962275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2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B44E3CD6-F514-40D6-9299-BDE47FC17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129167"/>
            <a:ext cx="6840000" cy="371357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F0F22F6-88CA-41B5-9C5D-8FC05DB69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r>
              <a:rPr lang="es-ES" dirty="0"/>
              <a:t>: </a:t>
            </a:r>
            <a:r>
              <a:rPr lang="es-ES" dirty="0" err="1"/>
              <a:t>FilePage</a:t>
            </a:r>
            <a:endParaRPr lang="es-ES" dirty="0"/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E2676EC9-028F-4284-870A-6AD77FF321CF}"/>
              </a:ext>
            </a:extLst>
          </p:cNvPr>
          <p:cNvCxnSpPr>
            <a:cxnSpLocks/>
          </p:cNvCxnSpPr>
          <p:nvPr/>
        </p:nvCxnSpPr>
        <p:spPr>
          <a:xfrm flipH="1">
            <a:off x="5166896" y="1353326"/>
            <a:ext cx="459581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31A1340-F1E1-4A55-B997-2D0C5EAE54EA}"/>
              </a:ext>
            </a:extLst>
          </p:cNvPr>
          <p:cNvCxnSpPr>
            <a:cxnSpLocks/>
          </p:cNvCxnSpPr>
          <p:nvPr/>
        </p:nvCxnSpPr>
        <p:spPr>
          <a:xfrm flipH="1">
            <a:off x="6276431" y="1372605"/>
            <a:ext cx="459581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26ACD46F-F4A0-43CB-8780-95EBA5C36E7A}"/>
              </a:ext>
            </a:extLst>
          </p:cNvPr>
          <p:cNvCxnSpPr>
            <a:cxnSpLocks/>
          </p:cNvCxnSpPr>
          <p:nvPr/>
        </p:nvCxnSpPr>
        <p:spPr>
          <a:xfrm flipH="1">
            <a:off x="7324586" y="1353326"/>
            <a:ext cx="459581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2CDFDE69-D0F9-4E4A-9687-E1325583FE01}"/>
              </a:ext>
            </a:extLst>
          </p:cNvPr>
          <p:cNvCxnSpPr>
            <a:cxnSpLocks/>
          </p:cNvCxnSpPr>
          <p:nvPr/>
        </p:nvCxnSpPr>
        <p:spPr>
          <a:xfrm flipV="1">
            <a:off x="1371066" y="1751187"/>
            <a:ext cx="506999" cy="21189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66F5D261-2664-4660-BE6B-39717A372A26}"/>
              </a:ext>
            </a:extLst>
          </p:cNvPr>
          <p:cNvCxnSpPr>
            <a:cxnSpLocks/>
          </p:cNvCxnSpPr>
          <p:nvPr/>
        </p:nvCxnSpPr>
        <p:spPr>
          <a:xfrm flipH="1" flipV="1">
            <a:off x="5166896" y="2244424"/>
            <a:ext cx="508208" cy="314878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F4392F3-93A8-4DB6-B806-8EBBB5839B10}"/>
              </a:ext>
            </a:extLst>
          </p:cNvPr>
          <p:cNvCxnSpPr>
            <a:cxnSpLocks/>
          </p:cNvCxnSpPr>
          <p:nvPr/>
        </p:nvCxnSpPr>
        <p:spPr>
          <a:xfrm flipV="1">
            <a:off x="1501162" y="2373207"/>
            <a:ext cx="506999" cy="21189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EF20117-5AF6-4BFE-9FAF-790D3E1F98A1}"/>
              </a:ext>
            </a:extLst>
          </p:cNvPr>
          <p:cNvCxnSpPr>
            <a:cxnSpLocks/>
          </p:cNvCxnSpPr>
          <p:nvPr/>
        </p:nvCxnSpPr>
        <p:spPr>
          <a:xfrm flipH="1">
            <a:off x="6068604" y="955465"/>
            <a:ext cx="415654" cy="795722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2971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27570-77DD-490F-ABF5-9FA55C013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r>
              <a:rPr lang="es-ES" dirty="0"/>
              <a:t>: </a:t>
            </a:r>
            <a:r>
              <a:rPr lang="es-ES" dirty="0" err="1"/>
              <a:t>Category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B85B2F-2281-421D-BE4C-A80225901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917364"/>
            <a:ext cx="6840000" cy="406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69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0E2D6-B094-4EB9-9B0A-5AE011474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pywikibot</a:t>
            </a:r>
            <a:r>
              <a:rPr lang="es-ES" dirty="0"/>
              <a:t>: </a:t>
            </a:r>
            <a:r>
              <a:rPr lang="es-ES" dirty="0" err="1"/>
              <a:t>User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3A3817-776D-4586-9067-9AE86FEE2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115819"/>
            <a:ext cx="6840000" cy="36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2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dirty="0"/>
              <a:t>Python</a:t>
            </a:r>
            <a:br>
              <a:rPr lang="en-GB" dirty="0"/>
            </a:br>
            <a:r>
              <a:rPr lang="en-GB" sz="2800" dirty="0"/>
              <a:t>Nice Python packages to enhance your 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757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AA7F965-03E3-4654-A91A-56D27C94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 </a:t>
            </a:r>
            <a:r>
              <a:rPr lang="es-ES" dirty="0" err="1"/>
              <a:t>packages</a:t>
            </a:r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427F951-591E-4F58-AEB0-2ED978A29256}"/>
              </a:ext>
            </a:extLst>
          </p:cNvPr>
          <p:cNvSpPr txBox="1"/>
          <p:nvPr/>
        </p:nvSpPr>
        <p:spPr>
          <a:xfrm>
            <a:off x="5588902" y="837179"/>
            <a:ext cx="1162498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234764"/>
                </a:solidFill>
                <a:latin typeface="Georgia" panose="02040502050405020303" pitchFamily="18" charset="0"/>
              </a:defRPr>
            </a:lvl1pPr>
          </a:lstStyle>
          <a:p>
            <a:r>
              <a:rPr lang="es-ES" sz="2400" dirty="0"/>
              <a:t>pandas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9285A79-DF7F-47CA-BA3B-286BB0C8B518}"/>
              </a:ext>
            </a:extLst>
          </p:cNvPr>
          <p:cNvSpPr txBox="1"/>
          <p:nvPr/>
        </p:nvSpPr>
        <p:spPr>
          <a:xfrm>
            <a:off x="810321" y="1619266"/>
            <a:ext cx="2719014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234764"/>
                </a:solidFill>
                <a:latin typeface="Georgia" panose="02040502050405020303" pitchFamily="18" charset="0"/>
              </a:defRPr>
            </a:lvl1pPr>
          </a:lstStyle>
          <a:p>
            <a:r>
              <a:rPr lang="es-ES" sz="2400" dirty="0" err="1"/>
              <a:t>mwparserfromhell</a:t>
            </a:r>
            <a:endParaRPr lang="es-ES" sz="24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DE403E1-4689-4A32-9C5C-25DA9264CE73}"/>
              </a:ext>
            </a:extLst>
          </p:cNvPr>
          <p:cNvSpPr/>
          <p:nvPr/>
        </p:nvSpPr>
        <p:spPr>
          <a:xfrm>
            <a:off x="6392775" y="3412927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234764"/>
                </a:solidFill>
                <a:latin typeface="Georgia" panose="02040502050405020303" pitchFamily="18" charset="0"/>
              </a:rPr>
              <a:t>beautifulsoup4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1844B13-2158-45F5-B21F-26EE1C7DD728}"/>
              </a:ext>
            </a:extLst>
          </p:cNvPr>
          <p:cNvSpPr/>
          <p:nvPr/>
        </p:nvSpPr>
        <p:spPr>
          <a:xfrm>
            <a:off x="1654302" y="2802582"/>
            <a:ext cx="1031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 err="1">
                <a:solidFill>
                  <a:srgbClr val="234764"/>
                </a:solidFill>
                <a:latin typeface="Georgia" panose="02040502050405020303" pitchFamily="18" charset="0"/>
              </a:rPr>
              <a:t>Mako</a:t>
            </a:r>
            <a:r>
              <a:rPr lang="es-ES" sz="2400" dirty="0">
                <a:solidFill>
                  <a:srgbClr val="234764"/>
                </a:solidFill>
                <a:latin typeface="Georgia" panose="02040502050405020303" pitchFamily="18" charset="0"/>
              </a:rPr>
              <a:t> 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CFC98E8-82AD-4A32-8CB7-AC6002CCA823}"/>
              </a:ext>
            </a:extLst>
          </p:cNvPr>
          <p:cNvSpPr/>
          <p:nvPr/>
        </p:nvSpPr>
        <p:spPr>
          <a:xfrm>
            <a:off x="3575544" y="1311489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 err="1">
                <a:solidFill>
                  <a:srgbClr val="234764"/>
                </a:solidFill>
                <a:latin typeface="Georgia" panose="02040502050405020303" pitchFamily="18" charset="0"/>
              </a:rPr>
              <a:t>Pillow</a:t>
            </a:r>
            <a:r>
              <a:rPr lang="es-ES" sz="2400" i="1" dirty="0">
                <a:solidFill>
                  <a:srgbClr val="234764"/>
                </a:solidFill>
                <a:latin typeface="Georgia" panose="02040502050405020303" pitchFamily="18" charset="0"/>
              </a:rPr>
              <a:t> 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0C7AB6B-3D54-4B94-9D8D-550EDAA813A9}"/>
              </a:ext>
            </a:extLst>
          </p:cNvPr>
          <p:cNvSpPr/>
          <p:nvPr/>
        </p:nvSpPr>
        <p:spPr>
          <a:xfrm>
            <a:off x="3355606" y="4028481"/>
            <a:ext cx="36327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>
                <a:solidFill>
                  <a:srgbClr val="234764"/>
                </a:solidFill>
                <a:latin typeface="Georgia" panose="02040502050405020303" pitchFamily="18" charset="0"/>
              </a:rPr>
              <a:t>http-</a:t>
            </a:r>
            <a:r>
              <a:rPr lang="es-ES" sz="2400" i="1" dirty="0" err="1">
                <a:solidFill>
                  <a:srgbClr val="234764"/>
                </a:solidFill>
                <a:latin typeface="Georgia" panose="02040502050405020303" pitchFamily="18" charset="0"/>
              </a:rPr>
              <a:t>request</a:t>
            </a:r>
            <a:r>
              <a:rPr lang="es-ES" sz="2400" i="1" dirty="0">
                <a:solidFill>
                  <a:srgbClr val="234764"/>
                </a:solidFill>
                <a:latin typeface="Georgia" panose="02040502050405020303" pitchFamily="18" charset="0"/>
              </a:rPr>
              <a:t>-</a:t>
            </a:r>
            <a:r>
              <a:rPr lang="es-ES" sz="2400" i="1" dirty="0" err="1">
                <a:solidFill>
                  <a:srgbClr val="234764"/>
                </a:solidFill>
                <a:latin typeface="Georgia" panose="02040502050405020303" pitchFamily="18" charset="0"/>
              </a:rPr>
              <a:t>randomizer</a:t>
            </a:r>
            <a:endParaRPr lang="es-ES" sz="2400" i="1" dirty="0">
              <a:solidFill>
                <a:srgbClr val="234764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106327E-2D71-449D-A353-212C04D97AF4}"/>
              </a:ext>
            </a:extLst>
          </p:cNvPr>
          <p:cNvSpPr/>
          <p:nvPr/>
        </p:nvSpPr>
        <p:spPr>
          <a:xfrm>
            <a:off x="508609" y="3720704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i="1" dirty="0" err="1">
                <a:solidFill>
                  <a:srgbClr val="234764"/>
                </a:solidFill>
                <a:latin typeface="Georgia" panose="02040502050405020303" pitchFamily="18" charset="0"/>
              </a:rPr>
              <a:t>geojson</a:t>
            </a:r>
            <a:r>
              <a:rPr lang="es-ES" sz="2400" dirty="0">
                <a:solidFill>
                  <a:srgbClr val="234764"/>
                </a:solidFill>
                <a:latin typeface="Georgia" panose="02040502050405020303" pitchFamily="18" charset="0"/>
              </a:rPr>
              <a:t> 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EE9AEBD-8A27-44B7-AF4F-3A9F614BF6E9}"/>
              </a:ext>
            </a:extLst>
          </p:cNvPr>
          <p:cNvSpPr/>
          <p:nvPr/>
        </p:nvSpPr>
        <p:spPr>
          <a:xfrm>
            <a:off x="4297216" y="2340917"/>
            <a:ext cx="30332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234764"/>
                </a:solidFill>
                <a:latin typeface="Georgia" panose="02040502050405020303" pitchFamily="18" charset="0"/>
              </a:rPr>
              <a:t>matplotlib / </a:t>
            </a:r>
            <a:r>
              <a:rPr lang="es-ES" sz="2400" dirty="0" err="1">
                <a:solidFill>
                  <a:srgbClr val="234764"/>
                </a:solidFill>
                <a:latin typeface="Georgia" panose="02040502050405020303" pitchFamily="18" charset="0"/>
              </a:rPr>
              <a:t>seaborn</a:t>
            </a:r>
            <a:endParaRPr lang="es-ES" sz="2400" dirty="0">
              <a:solidFill>
                <a:srgbClr val="234764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659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D2B4E1F-2F2E-4080-A930-8FFCF8162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957" y="13558"/>
            <a:ext cx="6417764" cy="51299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46EEFD2-65EA-423D-86AC-EEB53BED1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3621207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86F636-B21F-4902-91D8-EC611954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378338"/>
            <a:ext cx="6840000" cy="62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484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56A2F4-936A-4177-AE1B-7948B7C92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28" y="0"/>
            <a:ext cx="6840000" cy="51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68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F8F37D2-4869-4D01-96F3-0AE9B1F3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20178"/>
            <a:ext cx="6840000" cy="49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808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E2CDF4B-C4B0-4BB6-8514-0BF980BF7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339" y="0"/>
            <a:ext cx="6610975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1FB624-52E5-4F6F-834C-13DEE8445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matplotlib</a:t>
            </a:r>
            <a:br>
              <a:rPr lang="es-ES" dirty="0"/>
            </a:br>
            <a:r>
              <a:rPr lang="es-ES" dirty="0" err="1"/>
              <a:t>seaborn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5420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Where everything started</a:t>
            </a:r>
            <a:br>
              <a:rPr lang="en-GB" dirty="0"/>
            </a:br>
            <a:r>
              <a:rPr lang="en-GB" sz="2800" dirty="0"/>
              <a:t>Wiki Loves (Monuments, Earth, Folk…)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2731425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93C65-DEAB-4456-AC38-3C5BDF7F4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Mako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5291FFE-FD2C-4AA9-9F8E-B6DDBD9B5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1156476"/>
            <a:ext cx="6840000" cy="26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939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7A688-14FA-41F5-8CB1-4475E2F5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geojson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8AE0EE3-632D-4DD6-B0C4-D0A6A7F2D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93309"/>
            <a:ext cx="8280000" cy="16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02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7C3D9C-480D-4555-B95B-DC476BAB1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64" y="0"/>
            <a:ext cx="64454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8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2D063-24B6-4BE7-B8C0-4AE3F025D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Pillow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97DC06F-ED3A-41AD-A6DD-052A79D78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1514907"/>
            <a:ext cx="8280000" cy="18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160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8F49618-5130-4A68-B29C-2913D172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655482"/>
            <a:ext cx="6840000" cy="2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23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83FFA1E-9FD6-45D7-97AA-1135DF6D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468351"/>
            <a:ext cx="6840000" cy="444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460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A5E8355-D26B-4302-AA7E-3D3AC161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MediaWiki</a:t>
            </a:r>
            <a:r>
              <a:rPr lang="es-ES" dirty="0"/>
              <a:t> API</a:t>
            </a:r>
            <a:br>
              <a:rPr lang="es-ES" dirty="0"/>
            </a:br>
            <a:r>
              <a:rPr lang="es-ES" sz="2800" dirty="0" err="1"/>
              <a:t>Yet</a:t>
            </a:r>
            <a:r>
              <a:rPr lang="es-ES" sz="2800" dirty="0"/>
              <a:t> </a:t>
            </a:r>
            <a:r>
              <a:rPr lang="es-ES" sz="2800" dirty="0" err="1"/>
              <a:t>another</a:t>
            </a:r>
            <a:r>
              <a:rPr lang="es-ES" sz="2800" dirty="0"/>
              <a:t> </a:t>
            </a:r>
            <a:r>
              <a:rPr lang="es-ES" sz="2800" dirty="0" err="1"/>
              <a:t>way</a:t>
            </a:r>
            <a:r>
              <a:rPr lang="es-ES" sz="2800" dirty="0"/>
              <a:t> </a:t>
            </a:r>
            <a:r>
              <a:rPr lang="es-ES" sz="2800" dirty="0" err="1"/>
              <a:t>to</a:t>
            </a:r>
            <a:r>
              <a:rPr lang="es-ES" sz="2800" dirty="0"/>
              <a:t> </a:t>
            </a:r>
            <a:r>
              <a:rPr lang="es-ES" sz="2800" dirty="0" err="1"/>
              <a:t>interact</a:t>
            </a:r>
            <a:r>
              <a:rPr lang="es-ES" sz="2800" dirty="0"/>
              <a:t> </a:t>
            </a:r>
            <a:r>
              <a:rPr lang="es-ES" sz="2800" dirty="0" err="1"/>
              <a:t>with</a:t>
            </a:r>
            <a:r>
              <a:rPr lang="es-ES" sz="2800" dirty="0"/>
              <a:t> </a:t>
            </a:r>
            <a:r>
              <a:rPr lang="es-ES" sz="2800" dirty="0" err="1"/>
              <a:t>the</a:t>
            </a:r>
            <a:r>
              <a:rPr lang="es-ES" sz="2800" dirty="0"/>
              <a:t> </a:t>
            </a:r>
            <a:r>
              <a:rPr lang="es-ES" sz="2800" dirty="0" err="1"/>
              <a:t>projects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6340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51B51CEE-11BA-4E8E-9117-1080D9732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09" y="1867673"/>
            <a:ext cx="4045200" cy="1509600"/>
          </a:xfrm>
        </p:spPr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MediaWiki</a:t>
            </a:r>
            <a:r>
              <a:rPr lang="es-ES" dirty="0"/>
              <a:t> API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B3B8823-DF32-46BF-B554-7953E041281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MediaWiki</a:t>
            </a:r>
            <a:r>
              <a:rPr lang="en-US" dirty="0"/>
              <a:t> API is a web service that provides access to wiki features, data, and meta-data over HTTP, via a URL usually at </a:t>
            </a:r>
            <a:r>
              <a:rPr lang="en-US" dirty="0" err="1">
                <a:latin typeface="Consolas" panose="020B0609020204030204" pitchFamily="49" charset="0"/>
              </a:rPr>
              <a:t>api.php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hlinkClick r:id="rId2"/>
              </a:rPr>
              <a:t>https://www.mediawiki.org/wiki/API:Main_page</a:t>
            </a:r>
            <a:endParaRPr lang="es-ES" dirty="0">
              <a:latin typeface="Consolas" panose="020B0609020204030204" pitchFamily="49" charset="0"/>
            </a:endParaRPr>
          </a:p>
          <a:p>
            <a:r>
              <a:rPr lang="es-ES" dirty="0">
                <a:latin typeface="Consolas" panose="020B0609020204030204" pitchFamily="49" charset="0"/>
                <a:hlinkClick r:id="rId3"/>
              </a:rPr>
              <a:t>https://www.mediawiki.org/wiki/API:FAQ</a:t>
            </a:r>
            <a:endParaRPr lang="es-E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5215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8E9D76C-5EDA-4D2D-AB78-074543B9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URL </a:t>
            </a:r>
            <a:r>
              <a:rPr lang="es-ES" dirty="0" err="1"/>
              <a:t>elements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1BF1D87-0F8A-497C-9D9E-B4F0CF6D6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44063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s-ES" b="1" u="sng" dirty="0">
                <a:solidFill>
                  <a:srgbClr val="0070C0"/>
                </a:solidFill>
              </a:rPr>
              <a:t>https://commons.wikimedia.org/w/api.php ? </a:t>
            </a:r>
            <a:br>
              <a:rPr lang="es-ES" b="1" u="sng" dirty="0">
                <a:solidFill>
                  <a:srgbClr val="0070C0"/>
                </a:solidFill>
              </a:rPr>
            </a:b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action</a:t>
            </a:r>
            <a:r>
              <a:rPr lang="es-ES" b="1" u="sng" dirty="0">
                <a:solidFill>
                  <a:srgbClr val="0070C0"/>
                </a:solidFill>
              </a:rPr>
              <a:t>=</a:t>
            </a:r>
            <a:r>
              <a:rPr lang="es-ES" b="1" u="sng" dirty="0" err="1">
                <a:solidFill>
                  <a:srgbClr val="0070C0"/>
                </a:solidFill>
              </a:rPr>
              <a:t>query</a:t>
            </a:r>
            <a:r>
              <a:rPr lang="es-ES" b="1" u="sng" dirty="0">
                <a:solidFill>
                  <a:srgbClr val="0070C0"/>
                </a:solidFill>
              </a:rPr>
              <a:t> &amp; </a:t>
            </a:r>
            <a:br>
              <a:rPr lang="es-ES" b="1" u="sng" dirty="0">
                <a:solidFill>
                  <a:srgbClr val="0070C0"/>
                </a:solidFill>
              </a:rPr>
            </a:b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format</a:t>
            </a:r>
            <a:r>
              <a:rPr lang="es-ES" b="1" u="sng" dirty="0">
                <a:solidFill>
                  <a:srgbClr val="0070C0"/>
                </a:solidFill>
              </a:rPr>
              <a:t>=</a:t>
            </a:r>
            <a:r>
              <a:rPr lang="es-ES" b="1" u="sng" dirty="0" err="1">
                <a:solidFill>
                  <a:srgbClr val="0070C0"/>
                </a:solidFill>
              </a:rPr>
              <a:t>json</a:t>
            </a:r>
            <a:r>
              <a:rPr lang="es-ES" b="1" u="sng" dirty="0">
                <a:solidFill>
                  <a:srgbClr val="0070C0"/>
                </a:solidFill>
              </a:rPr>
              <a:t> &amp; </a:t>
            </a:r>
          </a:p>
          <a:p>
            <a:pPr marL="114300" indent="0">
              <a:buNone/>
            </a:pP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titles</a:t>
            </a:r>
            <a:r>
              <a:rPr lang="es-ES" b="1" u="sng" dirty="0">
                <a:solidFill>
                  <a:srgbClr val="0070C0"/>
                </a:solidFill>
              </a:rPr>
              <a:t>=File:Algemesí_MDS_-_Les_Pastoretes.jpg</a:t>
            </a:r>
          </a:p>
          <a:p>
            <a:pPr marL="114300" indent="0">
              <a:buNone/>
            </a:pP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prop</a:t>
            </a:r>
            <a:r>
              <a:rPr lang="es-ES" b="1" u="sng" dirty="0">
                <a:solidFill>
                  <a:srgbClr val="0070C0"/>
                </a:solidFill>
              </a:rPr>
              <a:t>=</a:t>
            </a:r>
            <a:r>
              <a:rPr lang="es-ES" b="1" u="sng" dirty="0" err="1">
                <a:solidFill>
                  <a:srgbClr val="0070C0"/>
                </a:solidFill>
              </a:rPr>
              <a:t>globalusage</a:t>
            </a:r>
            <a:r>
              <a:rPr lang="es-ES" b="1" u="sng" dirty="0">
                <a:solidFill>
                  <a:srgbClr val="0070C0"/>
                </a:solidFill>
              </a:rPr>
              <a:t> &amp; </a:t>
            </a:r>
          </a:p>
          <a:p>
            <a:pPr marL="114300" indent="0">
              <a:buNone/>
            </a:pP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guprop</a:t>
            </a:r>
            <a:r>
              <a:rPr lang="es-ES" b="1" u="sng" dirty="0">
                <a:solidFill>
                  <a:srgbClr val="0070C0"/>
                </a:solidFill>
              </a:rPr>
              <a:t>=</a:t>
            </a:r>
            <a:r>
              <a:rPr lang="es-ES" b="1" u="sng" dirty="0" err="1">
                <a:solidFill>
                  <a:srgbClr val="0070C0"/>
                </a:solidFill>
              </a:rPr>
              <a:t>url|namespace</a:t>
            </a:r>
            <a:r>
              <a:rPr lang="es-ES" b="1" u="sng" dirty="0">
                <a:solidFill>
                  <a:srgbClr val="0070C0"/>
                </a:solidFill>
              </a:rPr>
              <a:t> &amp; </a:t>
            </a:r>
          </a:p>
          <a:p>
            <a:pPr marL="114300" indent="0">
              <a:buNone/>
            </a:pPr>
            <a:r>
              <a:rPr lang="es-ES" b="1" dirty="0">
                <a:solidFill>
                  <a:srgbClr val="0070C0"/>
                </a:solidFill>
              </a:rPr>
              <a:t>			</a:t>
            </a:r>
            <a:r>
              <a:rPr lang="es-ES" b="1" u="sng" dirty="0" err="1">
                <a:solidFill>
                  <a:srgbClr val="0070C0"/>
                </a:solidFill>
              </a:rPr>
              <a:t>gulimit</a:t>
            </a:r>
            <a:r>
              <a:rPr lang="es-ES" b="1" u="sng" dirty="0">
                <a:solidFill>
                  <a:srgbClr val="0070C0"/>
                </a:solidFill>
              </a:rPr>
              <a:t>=500 </a:t>
            </a:r>
          </a:p>
          <a:p>
            <a:pPr marL="114300" indent="0">
              <a:buNone/>
            </a:pPr>
            <a:endParaRPr lang="es-E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DE9CAC4-E926-4548-AB34-CBC3AE0FC640}"/>
              </a:ext>
            </a:extLst>
          </p:cNvPr>
          <p:cNvSpPr txBox="1"/>
          <p:nvPr/>
        </p:nvSpPr>
        <p:spPr>
          <a:xfrm>
            <a:off x="4645672" y="820288"/>
            <a:ext cx="1162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END POINT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C4AFC300-5640-49DE-B75F-43365734E02A}"/>
              </a:ext>
            </a:extLst>
          </p:cNvPr>
          <p:cNvCxnSpPr>
            <a:cxnSpLocks/>
          </p:cNvCxnSpPr>
          <p:nvPr/>
        </p:nvCxnSpPr>
        <p:spPr>
          <a:xfrm flipH="1">
            <a:off x="3826006" y="1022312"/>
            <a:ext cx="819666" cy="42199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46BE33E-FD16-45B1-B663-EA7823BEC528}"/>
              </a:ext>
            </a:extLst>
          </p:cNvPr>
          <p:cNvSpPr txBox="1"/>
          <p:nvPr/>
        </p:nvSpPr>
        <p:spPr>
          <a:xfrm>
            <a:off x="1393021" y="2005102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ACTION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2C4A6FE6-C429-474B-A7FF-CA3FCB2CB3BB}"/>
              </a:ext>
            </a:extLst>
          </p:cNvPr>
          <p:cNvCxnSpPr>
            <a:cxnSpLocks/>
          </p:cNvCxnSpPr>
          <p:nvPr/>
        </p:nvCxnSpPr>
        <p:spPr>
          <a:xfrm flipV="1">
            <a:off x="2265376" y="1950721"/>
            <a:ext cx="791332" cy="136665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36E03A9-7457-445B-B0F3-D37A5E2CA2E0}"/>
              </a:ext>
            </a:extLst>
          </p:cNvPr>
          <p:cNvSpPr txBox="1"/>
          <p:nvPr/>
        </p:nvSpPr>
        <p:spPr>
          <a:xfrm>
            <a:off x="5601840" y="194439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FORMAT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AA1A275-BA29-42F4-A082-145F157815B8}"/>
              </a:ext>
            </a:extLst>
          </p:cNvPr>
          <p:cNvCxnSpPr>
            <a:cxnSpLocks/>
          </p:cNvCxnSpPr>
          <p:nvPr/>
        </p:nvCxnSpPr>
        <p:spPr>
          <a:xfrm flipH="1">
            <a:off x="4686379" y="2087386"/>
            <a:ext cx="915461" cy="143210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79553A3D-BDDA-4FE8-BCE9-CA2CCFEDF947}"/>
              </a:ext>
            </a:extLst>
          </p:cNvPr>
          <p:cNvCxnSpPr>
            <a:cxnSpLocks/>
          </p:cNvCxnSpPr>
          <p:nvPr/>
        </p:nvCxnSpPr>
        <p:spPr>
          <a:xfrm flipV="1">
            <a:off x="2342606" y="2987039"/>
            <a:ext cx="600891" cy="1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4F0F797-32EA-4EFF-A567-330286C669BC}"/>
              </a:ext>
            </a:extLst>
          </p:cNvPr>
          <p:cNvSpPr txBox="1"/>
          <p:nvPr/>
        </p:nvSpPr>
        <p:spPr>
          <a:xfrm>
            <a:off x="678368" y="2763338"/>
            <a:ext cx="16161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QUERY-SPECIFIC</a:t>
            </a:r>
            <a:b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</a:br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PARAMETERS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B3FEF18-37A4-4FC4-BBCB-8D6A6F755939}"/>
              </a:ext>
            </a:extLst>
          </p:cNvPr>
          <p:cNvSpPr txBox="1"/>
          <p:nvPr/>
        </p:nvSpPr>
        <p:spPr>
          <a:xfrm>
            <a:off x="3455818" y="4121188"/>
            <a:ext cx="1497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METHOD: POST</a:t>
            </a:r>
          </a:p>
        </p:txBody>
      </p:sp>
    </p:spTree>
    <p:extLst>
      <p:ext uri="{BB962C8B-B14F-4D97-AF65-F5344CB8AC3E}">
        <p14:creationId xmlns:p14="http://schemas.microsoft.com/office/powerpoint/2010/main" val="30962625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08F5701-00F1-4E5A-9855-ED6ADB8DC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30" y="0"/>
            <a:ext cx="8530340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807E8A7-83BE-426F-96AB-2BD31EE0F0C7}"/>
              </a:ext>
            </a:extLst>
          </p:cNvPr>
          <p:cNvSpPr txBox="1"/>
          <p:nvPr/>
        </p:nvSpPr>
        <p:spPr>
          <a:xfrm>
            <a:off x="3200049" y="1743397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IMAGE ID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9F492D6-455C-4956-8B6C-A09BF14F997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907177" y="1897286"/>
            <a:ext cx="1292872" cy="218897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C0F53DC9-37FE-46A1-9E8D-9A8E6460A514}"/>
              </a:ext>
            </a:extLst>
          </p:cNvPr>
          <p:cNvCxnSpPr>
            <a:cxnSpLocks/>
          </p:cNvCxnSpPr>
          <p:nvPr/>
        </p:nvCxnSpPr>
        <p:spPr>
          <a:xfrm flipH="1">
            <a:off x="2588273" y="2006734"/>
            <a:ext cx="611776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01BAE1E-ADEB-489D-A0BB-ACDD5C25670B}"/>
              </a:ext>
            </a:extLst>
          </p:cNvPr>
          <p:cNvSpPr txBox="1"/>
          <p:nvPr/>
        </p:nvSpPr>
        <p:spPr>
          <a:xfrm>
            <a:off x="5091071" y="1912603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IMAGE TITLE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4EEBB38-E96A-4E83-A5C3-16FA6111ED58}"/>
              </a:ext>
            </a:extLst>
          </p:cNvPr>
          <p:cNvCxnSpPr>
            <a:cxnSpLocks/>
          </p:cNvCxnSpPr>
          <p:nvPr/>
        </p:nvCxnSpPr>
        <p:spPr>
          <a:xfrm flipH="1">
            <a:off x="4800396" y="2220380"/>
            <a:ext cx="459581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98C181D-F22F-4DF5-8041-BCE3C1355D3F}"/>
              </a:ext>
            </a:extLst>
          </p:cNvPr>
          <p:cNvSpPr txBox="1"/>
          <p:nvPr/>
        </p:nvSpPr>
        <p:spPr>
          <a:xfrm>
            <a:off x="6640453" y="2417861"/>
            <a:ext cx="654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PAGE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8D1FB05-6910-4BFE-B2BA-E97882DA79B9}"/>
              </a:ext>
            </a:extLst>
          </p:cNvPr>
          <p:cNvCxnSpPr>
            <a:cxnSpLocks/>
          </p:cNvCxnSpPr>
          <p:nvPr/>
        </p:nvCxnSpPr>
        <p:spPr>
          <a:xfrm flipH="1">
            <a:off x="6180872" y="2641893"/>
            <a:ext cx="459581" cy="21815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9952E71-85CD-459F-82AB-E414F70F6385}"/>
              </a:ext>
            </a:extLst>
          </p:cNvPr>
          <p:cNvSpPr txBox="1"/>
          <p:nvPr/>
        </p:nvSpPr>
        <p:spPr>
          <a:xfrm>
            <a:off x="2769493" y="3351518"/>
            <a:ext cx="131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NAME SPACE</a:t>
            </a: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A1174068-2874-429F-9967-6E5324A99594}"/>
              </a:ext>
            </a:extLst>
          </p:cNvPr>
          <p:cNvCxnSpPr>
            <a:cxnSpLocks/>
          </p:cNvCxnSpPr>
          <p:nvPr/>
        </p:nvCxnSpPr>
        <p:spPr>
          <a:xfrm flipH="1" flipV="1">
            <a:off x="2553613" y="3351518"/>
            <a:ext cx="250538" cy="12197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7E94D0A-C471-4147-A9E5-F0EC35906145}"/>
              </a:ext>
            </a:extLst>
          </p:cNvPr>
          <p:cNvSpPr txBox="1"/>
          <p:nvPr/>
        </p:nvSpPr>
        <p:spPr>
          <a:xfrm>
            <a:off x="4338330" y="3233543"/>
            <a:ext cx="968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PROJECT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7401B076-9F89-47AC-B11F-1365AAEBCDF5}"/>
              </a:ext>
            </a:extLst>
          </p:cNvPr>
          <p:cNvCxnSpPr>
            <a:cxnSpLocks/>
          </p:cNvCxnSpPr>
          <p:nvPr/>
        </p:nvCxnSpPr>
        <p:spPr>
          <a:xfrm flipH="1" flipV="1">
            <a:off x="3701148" y="3090670"/>
            <a:ext cx="637182" cy="260848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6719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CC18FBC-21FC-4467-BF6D-C74EFEC39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30" y="76200"/>
            <a:ext cx="8928645" cy="595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686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2148403D-9FCD-4948-85A1-3B0B7C054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98" y="581244"/>
            <a:ext cx="7644951" cy="398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04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Extension:Kartographer</a:t>
            </a:r>
            <a:br>
              <a:rPr lang="en-GB" dirty="0"/>
            </a:br>
            <a:r>
              <a:rPr lang="en-GB" sz="2800" dirty="0"/>
              <a:t>Maps capabilities in Wikimedia projects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8266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38AF83-038D-4474-BC83-B58F48859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30" y="1864029"/>
            <a:ext cx="4045200" cy="1509600"/>
          </a:xfrm>
        </p:spPr>
        <p:txBody>
          <a:bodyPr/>
          <a:lstStyle/>
          <a:p>
            <a:br>
              <a:rPr lang="en-GB" dirty="0"/>
            </a:br>
            <a:br>
              <a:rPr lang="en-GB" dirty="0"/>
            </a:br>
            <a:r>
              <a:rPr lang="en-GB" dirty="0"/>
              <a:t>Extension:</a:t>
            </a:r>
            <a:br>
              <a:rPr lang="en-GB" dirty="0"/>
            </a:br>
            <a:r>
              <a:rPr lang="en-GB" dirty="0" err="1"/>
              <a:t>Kartographer</a:t>
            </a:r>
            <a:endParaRPr lang="en-GB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77FC7D-F2C0-437F-8549-77875849BCB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MediaWiki</a:t>
            </a:r>
            <a:r>
              <a:rPr lang="en-US" dirty="0"/>
              <a:t> extension that adds maps capabilities to Wikimedia projects</a:t>
            </a:r>
          </a:p>
          <a:p>
            <a:r>
              <a:rPr lang="en-US" dirty="0">
                <a:hlinkClick r:id="rId2"/>
              </a:rPr>
              <a:t>https://www.mediawiki.org/wiki/Help:Extension:Kartographer</a:t>
            </a:r>
            <a:endParaRPr lang="en-US" dirty="0"/>
          </a:p>
          <a:p>
            <a:r>
              <a:rPr lang="en-US" dirty="0"/>
              <a:t>Based on OpenStreetMap</a:t>
            </a:r>
          </a:p>
          <a:p>
            <a:r>
              <a:rPr lang="en-US" dirty="0"/>
              <a:t>Enabled by the 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mapframe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  <a:r>
              <a:rPr lang="en-US" dirty="0"/>
              <a:t> tag within Wikimedia pages</a:t>
            </a:r>
          </a:p>
          <a:p>
            <a:r>
              <a:rPr lang="en-US" dirty="0"/>
              <a:t>Content must be valid </a:t>
            </a:r>
            <a:r>
              <a:rPr lang="en-US" dirty="0" err="1"/>
              <a:t>GeoJSON</a:t>
            </a:r>
            <a:r>
              <a:rPr lang="es-ES" dirty="0"/>
              <a:t> (</a:t>
            </a:r>
            <a:r>
              <a:rPr lang="es-ES" dirty="0">
                <a:hlinkClick r:id="rId3"/>
              </a:rPr>
              <a:t>http://geojson.org/</a:t>
            </a:r>
            <a:r>
              <a:rPr lang="es-ES" dirty="0"/>
              <a:t>)</a:t>
            </a:r>
            <a:r>
              <a:rPr lang="en-GB" dirty="0"/>
              <a:t>. Style with Maki Icons (</a:t>
            </a:r>
            <a:r>
              <a:rPr lang="en-GB" dirty="0">
                <a:hlinkClick r:id="rId4"/>
              </a:rPr>
              <a:t>https://www.mapbox.com/maki-icons/</a:t>
            </a:r>
            <a:r>
              <a:rPr lang="en-GB" dirty="0"/>
              <a:t>) is supported.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106711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D25C9DF-63E4-40E3-907A-3EB4ED962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41" y="1082723"/>
            <a:ext cx="7828725" cy="3776116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9B384BD-2606-4A5E-8599-71102B14AD1B}"/>
              </a:ext>
            </a:extLst>
          </p:cNvPr>
          <p:cNvCxnSpPr>
            <a:cxnSpLocks/>
          </p:cNvCxnSpPr>
          <p:nvPr/>
        </p:nvCxnSpPr>
        <p:spPr>
          <a:xfrm flipV="1">
            <a:off x="789313" y="1474296"/>
            <a:ext cx="595350" cy="47248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04DAA4AC-85F9-4C49-88EF-D97B85B5B65D}"/>
              </a:ext>
            </a:extLst>
          </p:cNvPr>
          <p:cNvCxnSpPr>
            <a:cxnSpLocks/>
          </p:cNvCxnSpPr>
          <p:nvPr/>
        </p:nvCxnSpPr>
        <p:spPr>
          <a:xfrm flipH="1">
            <a:off x="3826006" y="830724"/>
            <a:ext cx="819666" cy="421993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3A7E1A42-FEC8-4358-B472-9573D7794DE6}"/>
              </a:ext>
            </a:extLst>
          </p:cNvPr>
          <p:cNvCxnSpPr>
            <a:cxnSpLocks/>
          </p:cNvCxnSpPr>
          <p:nvPr/>
        </p:nvCxnSpPr>
        <p:spPr>
          <a:xfrm flipH="1">
            <a:off x="2717074" y="1968339"/>
            <a:ext cx="1018316" cy="323290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F3FF0EE6-2A60-45A0-9826-ACAEAF524697}"/>
              </a:ext>
            </a:extLst>
          </p:cNvPr>
          <p:cNvCxnSpPr>
            <a:cxnSpLocks/>
          </p:cNvCxnSpPr>
          <p:nvPr/>
        </p:nvCxnSpPr>
        <p:spPr>
          <a:xfrm flipH="1" flipV="1">
            <a:off x="2952206" y="2655977"/>
            <a:ext cx="653143" cy="314804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9B7FF7FA-7B89-4B10-BCF1-B9618118EA5B}"/>
              </a:ext>
            </a:extLst>
          </p:cNvPr>
          <p:cNvCxnSpPr>
            <a:cxnSpLocks/>
          </p:cNvCxnSpPr>
          <p:nvPr/>
        </p:nvCxnSpPr>
        <p:spPr>
          <a:xfrm flipH="1">
            <a:off x="6203654" y="2859921"/>
            <a:ext cx="945290" cy="335571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B87E3F8-B1A9-410B-A45C-08482501C96E}"/>
              </a:ext>
            </a:extLst>
          </p:cNvPr>
          <p:cNvCxnSpPr>
            <a:cxnSpLocks/>
          </p:cNvCxnSpPr>
          <p:nvPr/>
        </p:nvCxnSpPr>
        <p:spPr>
          <a:xfrm>
            <a:off x="951002" y="3208491"/>
            <a:ext cx="726632" cy="219762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86B13DAA-A961-4458-8154-E4A45206661D}"/>
              </a:ext>
            </a:extLst>
          </p:cNvPr>
          <p:cNvCxnSpPr>
            <a:cxnSpLocks/>
          </p:cNvCxnSpPr>
          <p:nvPr/>
        </p:nvCxnSpPr>
        <p:spPr>
          <a:xfrm flipH="1" flipV="1">
            <a:off x="3353361" y="3836105"/>
            <a:ext cx="697126" cy="258002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B53D1A7-07AC-4493-A62B-386608373432}"/>
              </a:ext>
            </a:extLst>
          </p:cNvPr>
          <p:cNvSpPr txBox="1"/>
          <p:nvPr/>
        </p:nvSpPr>
        <p:spPr>
          <a:xfrm>
            <a:off x="364152" y="1946981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TAG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10FDF1A-F8A2-46C2-A150-472FC5C5E241}"/>
              </a:ext>
            </a:extLst>
          </p:cNvPr>
          <p:cNvSpPr txBox="1"/>
          <p:nvPr/>
        </p:nvSpPr>
        <p:spPr>
          <a:xfrm>
            <a:off x="4645672" y="628700"/>
            <a:ext cx="1303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MAP CENTER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2C914D4-429A-44E3-91BF-70CAB9EEA17B}"/>
              </a:ext>
            </a:extLst>
          </p:cNvPr>
          <p:cNvSpPr txBox="1"/>
          <p:nvPr/>
        </p:nvSpPr>
        <p:spPr>
          <a:xfrm>
            <a:off x="3735390" y="1706729"/>
            <a:ext cx="1511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FEATURE TYPE: POINT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A308DF5-DA79-46ED-8038-778A519D2F1F}"/>
              </a:ext>
            </a:extLst>
          </p:cNvPr>
          <p:cNvSpPr txBox="1"/>
          <p:nvPr/>
        </p:nvSpPr>
        <p:spPr>
          <a:xfrm>
            <a:off x="3701924" y="2811655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COORDINATES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34717C7-9BF9-4706-A3A4-3EB087109405}"/>
              </a:ext>
            </a:extLst>
          </p:cNvPr>
          <p:cNvSpPr txBox="1"/>
          <p:nvPr/>
        </p:nvSpPr>
        <p:spPr>
          <a:xfrm>
            <a:off x="7148944" y="2669217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IMAGE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43A9766-5FE3-482E-B839-3428F59ECCC1}"/>
              </a:ext>
            </a:extLst>
          </p:cNvPr>
          <p:cNvSpPr txBox="1"/>
          <p:nvPr/>
        </p:nvSpPr>
        <p:spPr>
          <a:xfrm>
            <a:off x="311700" y="3048969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LINK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D3C1257-8858-48AB-B146-0687BD050157}"/>
              </a:ext>
            </a:extLst>
          </p:cNvPr>
          <p:cNvSpPr txBox="1"/>
          <p:nvPr/>
        </p:nvSpPr>
        <p:spPr>
          <a:xfrm>
            <a:off x="4050487" y="4029094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MARKER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954FD6-FF12-4773-B4A1-323AA0CD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GeoJSON</a:t>
            </a:r>
            <a:endParaRPr lang="es-ES" dirty="0"/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211A7DF9-2EC7-430E-B6F9-8D8550CE2A63}"/>
              </a:ext>
            </a:extLst>
          </p:cNvPr>
          <p:cNvCxnSpPr>
            <a:cxnSpLocks/>
          </p:cNvCxnSpPr>
          <p:nvPr/>
        </p:nvCxnSpPr>
        <p:spPr>
          <a:xfrm flipH="1" flipV="1">
            <a:off x="5904411" y="1456503"/>
            <a:ext cx="299243" cy="219930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5E8965C-4278-4427-8C75-001644841073}"/>
              </a:ext>
            </a:extLst>
          </p:cNvPr>
          <p:cNvSpPr txBox="1"/>
          <p:nvPr/>
        </p:nvSpPr>
        <p:spPr>
          <a:xfrm>
            <a:off x="5776452" y="1722082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  <a:latin typeface="Proxima Nova" panose="020B0604020202020204" charset="0"/>
              </a:rPr>
              <a:t>MAP SIZE</a:t>
            </a:r>
          </a:p>
        </p:txBody>
      </p:sp>
    </p:spTree>
    <p:extLst>
      <p:ext uri="{BB962C8B-B14F-4D97-AF65-F5344CB8AC3E}">
        <p14:creationId xmlns:p14="http://schemas.microsoft.com/office/powerpoint/2010/main" val="36057235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AFD58A-B172-4902-8487-BEBCDC9A0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297" y="373314"/>
            <a:ext cx="5626240" cy="4396872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9B089498-7B2E-43C7-BAC5-4A93F1D2EA1E}"/>
              </a:ext>
            </a:extLst>
          </p:cNvPr>
          <p:cNvCxnSpPr>
            <a:cxnSpLocks/>
          </p:cNvCxnSpPr>
          <p:nvPr/>
        </p:nvCxnSpPr>
        <p:spPr>
          <a:xfrm flipH="1" flipV="1">
            <a:off x="4888659" y="3282578"/>
            <a:ext cx="554198" cy="296645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6C39CEA8-750B-49CC-B11B-11DEC2FBEED8}"/>
              </a:ext>
            </a:extLst>
          </p:cNvPr>
          <p:cNvSpPr txBox="1"/>
          <p:nvPr/>
        </p:nvSpPr>
        <p:spPr>
          <a:xfrm>
            <a:off x="5833949" y="2671663"/>
            <a:ext cx="772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IMAGE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2565FF5-CEC7-4276-9557-D8B772157A57}"/>
              </a:ext>
            </a:extLst>
          </p:cNvPr>
          <p:cNvSpPr txBox="1"/>
          <p:nvPr/>
        </p:nvSpPr>
        <p:spPr>
          <a:xfrm>
            <a:off x="5447464" y="3455467"/>
            <a:ext cx="7328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POINT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4C090E6-D654-47BD-85F1-8D35F42C55CD}"/>
              </a:ext>
            </a:extLst>
          </p:cNvPr>
          <p:cNvCxnSpPr>
            <a:cxnSpLocks/>
          </p:cNvCxnSpPr>
          <p:nvPr/>
        </p:nvCxnSpPr>
        <p:spPr>
          <a:xfrm flipH="1" flipV="1">
            <a:off x="5277394" y="2656114"/>
            <a:ext cx="556555" cy="132972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6DF22F5-1235-4416-87C2-A6B35D965455}"/>
              </a:ext>
            </a:extLst>
          </p:cNvPr>
          <p:cNvSpPr txBox="1"/>
          <p:nvPr/>
        </p:nvSpPr>
        <p:spPr>
          <a:xfrm>
            <a:off x="5660979" y="973818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LINK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D62D613-3284-48A3-AFA2-FBB96A95EE3C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164581" y="1127707"/>
            <a:ext cx="496398" cy="337444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113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PAWS (</a:t>
            </a:r>
            <a:r>
              <a:rPr lang="en-GB" dirty="0" err="1"/>
              <a:t>Pywikibot</a:t>
            </a:r>
            <a:r>
              <a:rPr lang="en-GB" dirty="0"/>
              <a:t>: A Web Server)</a:t>
            </a:r>
            <a:br>
              <a:rPr lang="en-GB" dirty="0"/>
            </a:br>
            <a:r>
              <a:rPr lang="en-GB" sz="2800" dirty="0"/>
              <a:t>Local </a:t>
            </a:r>
            <a:r>
              <a:rPr lang="en-GB" sz="2800" dirty="0" err="1"/>
              <a:t>Pywikibot</a:t>
            </a:r>
            <a:r>
              <a:rPr lang="en-GB" sz="2800" dirty="0"/>
              <a:t> deployment not needed any more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11448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1D990F2-9FF9-45AB-B27E-5772A464F21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sz="1600" dirty="0"/>
              <a:t>PAWS is a Jupyter Notebook Server provided by the Wikimedia Cloud Services: Python notebooks but also R and terminals.</a:t>
            </a:r>
          </a:p>
          <a:p>
            <a:r>
              <a:rPr lang="en-GB" sz="1600" dirty="0"/>
              <a:t>Pre-integrated with </a:t>
            </a:r>
            <a:r>
              <a:rPr lang="en-GB" sz="1600" dirty="0" err="1"/>
              <a:t>Pywikibot</a:t>
            </a:r>
            <a:r>
              <a:rPr lang="en-GB" sz="1600" dirty="0"/>
              <a:t> and many other Python packages</a:t>
            </a:r>
          </a:p>
          <a:p>
            <a:r>
              <a:rPr lang="en-GB" sz="1600" dirty="0"/>
              <a:t>pip, Git available…</a:t>
            </a:r>
          </a:p>
          <a:p>
            <a:r>
              <a:rPr lang="en-GB" sz="1600" dirty="0"/>
              <a:t>Authenticated (through OAuth) with your Wikimedia account.</a:t>
            </a:r>
          </a:p>
          <a:p>
            <a:r>
              <a:rPr lang="en-GB" sz="1600" u="sng" dirty="0">
                <a:hlinkClick r:id="rId3"/>
              </a:rPr>
              <a:t>https://paws.wmflabs.org</a:t>
            </a:r>
            <a:endParaRPr lang="en-GB" sz="1600" dirty="0"/>
          </a:p>
          <a:p>
            <a:r>
              <a:rPr lang="es-ES" sz="1600" dirty="0">
                <a:hlinkClick r:id="rId4"/>
              </a:rPr>
              <a:t>http://paws-public.wmflabs.org/paws-public/User:YOURUSERNAME/</a:t>
            </a:r>
            <a:endParaRPr lang="es-ES" sz="1600" dirty="0"/>
          </a:p>
        </p:txBody>
      </p:sp>
      <p:pic>
        <p:nvPicPr>
          <p:cNvPr id="8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C47CF346-474E-44CA-979B-550728B38B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264" y="231808"/>
            <a:ext cx="3305757" cy="4679884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C1FF8EE-73E4-435D-BC61-7E2B71E0CD63}"/>
              </a:ext>
            </a:extLst>
          </p:cNvPr>
          <p:cNvCxnSpPr>
            <a:cxnSpLocks/>
          </p:cNvCxnSpPr>
          <p:nvPr/>
        </p:nvCxnSpPr>
        <p:spPr>
          <a:xfrm flipH="1">
            <a:off x="2227142" y="3498860"/>
            <a:ext cx="945290" cy="335571"/>
          </a:xfrm>
          <a:prstGeom prst="straightConnector1">
            <a:avLst/>
          </a:prstGeom>
          <a:ln w="25400">
            <a:tailEnd type="stealth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5516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ADF5ECC-34E6-4F84-936E-2D3257634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7030"/>
            <a:ext cx="6840000" cy="46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67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BE8D7D8-F890-4809-9BD2-C1D7C6C11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8135"/>
            <a:ext cx="6840000" cy="466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78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048AF57-BB74-4C97-A325-2C1961038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6066"/>
            <a:ext cx="6840000" cy="467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15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62869FA-C7B7-4A0D-9ECF-B921A02EF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278" y="0"/>
            <a:ext cx="655944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710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73626E5-2016-486D-B6C1-EA10018D5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7030"/>
            <a:ext cx="6840000" cy="466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77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6CBF0ED-462D-4C16-A10E-63362746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8138"/>
            <a:ext cx="6840000" cy="466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6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0BAD36-F353-46C6-9300-3579116D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980506"/>
            <a:ext cx="8280000" cy="2044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12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D391B9B-30F1-48D3-AD46-9DBE3F3A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" y="980506"/>
            <a:ext cx="8280000" cy="3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865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2FAB98D-BDF8-40A3-8DE5-7BCAEBA02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52175"/>
            <a:ext cx="8280000" cy="46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763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AD7F310-790F-4F84-9EDB-E3F32AAB2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0" y="239103"/>
            <a:ext cx="6840000" cy="4665293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A52B0FC-1147-43CE-A7E5-3D6EBD7109CE}"/>
              </a:ext>
            </a:extLst>
          </p:cNvPr>
          <p:cNvSpPr/>
          <p:nvPr/>
        </p:nvSpPr>
        <p:spPr>
          <a:xfrm>
            <a:off x="2718388" y="2871212"/>
            <a:ext cx="37072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234764"/>
                </a:solidFill>
                <a:latin typeface="Proxima Nova" panose="020B0604020202020204" charset="0"/>
              </a:rPr>
              <a:t>Your entire home directory (minus some special considerations for secret credential files) is public by default</a:t>
            </a:r>
            <a:endParaRPr lang="es-ES" sz="2400" b="1" dirty="0">
              <a:solidFill>
                <a:srgbClr val="234764"/>
              </a:solidFill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07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87DD4-AA1D-41FA-B0CD-62C75C02B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Demo time</a:t>
            </a:r>
            <a:br>
              <a:rPr lang="es-ES" dirty="0"/>
            </a:br>
            <a:r>
              <a:rPr lang="en-US" sz="2800" dirty="0"/>
              <a:t>Hands on: Wiki Loves Earth statistics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1584707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9D6463A-3981-4575-94CF-D59622713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Inputs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2360ADF-A83C-46FE-B5D0-4DE55BEE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46" y="1139597"/>
            <a:ext cx="3960000" cy="323339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F4CB91C-027C-4955-9756-7CE4210C9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978" y="1139597"/>
            <a:ext cx="4212322" cy="30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64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DF5BA8-F761-4211-92D2-FE6410705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Workflow</a:t>
            </a:r>
            <a:endParaRPr lang="es-ES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E9C0A81-F70D-4AC6-A468-762D19850F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2342573"/>
              </p:ext>
            </p:extLst>
          </p:nvPr>
        </p:nvGraphicFramePr>
        <p:xfrm>
          <a:off x="1015388" y="351813"/>
          <a:ext cx="7113224" cy="44398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71201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9">
            <a:extLst>
              <a:ext uri="{FF2B5EF4-FFF2-40B4-BE49-F238E27FC236}">
                <a16:creationId xmlns:a16="http://schemas.microsoft.com/office/drawing/2014/main" id="{ADBECDA2-6045-4381-89A6-3E2FACB2C82D}"/>
              </a:ext>
            </a:extLst>
          </p:cNvPr>
          <p:cNvSpPr/>
          <p:nvPr/>
        </p:nvSpPr>
        <p:spPr>
          <a:xfrm>
            <a:off x="0" y="75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FD3726-9E29-41C7-8D65-9627A1D343C3}"/>
              </a:ext>
            </a:extLst>
          </p:cNvPr>
          <p:cNvSpPr/>
          <p:nvPr/>
        </p:nvSpPr>
        <p:spPr>
          <a:xfrm>
            <a:off x="876300" y="2576840"/>
            <a:ext cx="7391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Attribution-</a:t>
            </a:r>
            <a:r>
              <a:rPr lang="en-US" sz="2800" b="1" dirty="0" err="1">
                <a:solidFill>
                  <a:schemeClr val="bg1"/>
                </a:solidFill>
              </a:rPr>
              <a:t>ShareAlike</a:t>
            </a:r>
            <a:r>
              <a:rPr lang="en-US" sz="2800" b="1" dirty="0">
                <a:solidFill>
                  <a:schemeClr val="bg1"/>
                </a:solidFill>
              </a:rPr>
              <a:t> 3.0 Spain</a:t>
            </a:r>
            <a:br>
              <a:rPr lang="en-US" sz="2800" b="1" dirty="0">
                <a:solidFill>
                  <a:schemeClr val="bg1"/>
                </a:solidFill>
              </a:rPr>
            </a:br>
            <a:r>
              <a:rPr lang="en-US" sz="2800" b="1" dirty="0">
                <a:solidFill>
                  <a:schemeClr val="bg1"/>
                </a:solidFill>
              </a:rPr>
              <a:t> (CC BY-SA 3.0 ES)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6C9873-2F21-4521-B752-C235F8BE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40" y="1506332"/>
            <a:ext cx="751094" cy="75109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DCBAB3-8B6D-4953-A326-DE39D5DE1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1" y="1506332"/>
            <a:ext cx="751094" cy="7510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47CBC29-855D-45F7-A8CA-F5E2F7432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062" y="1506332"/>
            <a:ext cx="756884" cy="75688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6ABC263A-291F-4AC8-9A42-384DFE63040A}"/>
              </a:ext>
            </a:extLst>
          </p:cNvPr>
          <p:cNvSpPr/>
          <p:nvPr/>
        </p:nvSpPr>
        <p:spPr>
          <a:xfrm>
            <a:off x="876300" y="4217289"/>
            <a:ext cx="73914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Except where otherwise noted, this work by Miguel-Angel Monjas is licensed under </a:t>
            </a:r>
            <a:br>
              <a:rPr lang="en-US" sz="1050" dirty="0">
                <a:solidFill>
                  <a:schemeClr val="bg1"/>
                </a:solidFill>
              </a:rPr>
            </a:br>
            <a:endParaRPr lang="en-US" sz="1050" dirty="0">
              <a:solidFill>
                <a:schemeClr val="bg1"/>
              </a:solidFill>
            </a:endParaRPr>
          </a:p>
          <a:p>
            <a:pPr algn="ctr"/>
            <a:r>
              <a:rPr lang="en-US" sz="1050" b="1" dirty="0">
                <a:solidFill>
                  <a:schemeClr val="bg1"/>
                </a:solidFill>
                <a:hlinkClick r:id="rId5"/>
              </a:rPr>
              <a:t>https://creativecommons.org/licenses/by-sa/3.0/es/</a:t>
            </a:r>
            <a:endParaRPr lang="en-US" sz="105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968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BEEC68C-B1F6-4804-B362-610C3277AEFC}"/>
              </a:ext>
            </a:extLst>
          </p:cNvPr>
          <p:cNvSpPr txBox="1"/>
          <p:nvPr/>
        </p:nvSpPr>
        <p:spPr>
          <a:xfrm>
            <a:off x="274990" y="2171640"/>
            <a:ext cx="8594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Proxima Nova" panose="020B0604020202020204" charset="0"/>
                <a:hlinkClick r:id="rId2"/>
              </a:rPr>
              <a:t>https://commons.wikimedia.org/wiki/Commons:Wiki_Loves_Folk/2017/Stats</a:t>
            </a:r>
            <a:endParaRPr lang="en-GB" sz="2000" dirty="0">
              <a:latin typeface="Proxima Nov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4300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10" name="Shape 310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 dirty="0">
                <a:solidFill>
                  <a:schemeClr val="hlink"/>
                </a:solidFill>
                <a:hlinkClick r:id="rId3"/>
              </a:rPr>
              <a:t>mmonjas@gmail.com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Thanks to Rubén Ojeda, Santi Navarro and Diego </a:t>
            </a:r>
            <a:r>
              <a:rPr lang="en-GB" sz="1600" dirty="0" err="1"/>
              <a:t>Delso</a:t>
            </a:r>
            <a:r>
              <a:rPr lang="en-GB" sz="1600" dirty="0"/>
              <a:t> for their support &amp; encouragement!</a:t>
            </a:r>
            <a:endParaRPr sz="1600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/>
              <a:t>Thanks to WM-ES and all the Wiki Loves team for their enthusiasm</a:t>
            </a:r>
            <a:endParaRPr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937288C-0056-4A01-892D-7924500F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132"/>
            <a:ext cx="9144000" cy="48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169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5928AB3-B503-4ED5-B52C-F7C05CBBF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0"/>
            <a:ext cx="895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519809"/>
      </p:ext>
    </p:extLst>
  </p:cSld>
  <p:clrMapOvr>
    <a:masterClrMapping/>
  </p:clrMapOvr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6612</TotalTime>
  <Words>893</Words>
  <Application>Microsoft Office PowerPoint</Application>
  <PresentationFormat>On-screen Show (16:9)</PresentationFormat>
  <Paragraphs>147</Paragraphs>
  <Slides>70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Consolas</vt:lpstr>
      <vt:lpstr>Georgia</vt:lpstr>
      <vt:lpstr>Proxima Nova</vt:lpstr>
      <vt:lpstr>Arial</vt:lpstr>
      <vt:lpstr>Spearmint</vt:lpstr>
      <vt:lpstr>Wiki Loves statistics and more with Pywikibot</vt:lpstr>
      <vt:lpstr>Agenda!</vt:lpstr>
      <vt:lpstr>About me</vt:lpstr>
      <vt:lpstr>Where everything started Wiki Loves (Monuments, Earth, Folk…)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Bots? Automated edition in Wikipedia</vt:lpstr>
      <vt:lpstr>A definition</vt:lpstr>
      <vt:lpstr>Bot frameworks</vt:lpstr>
      <vt:lpstr>A Python bot framework: pywikibot Concepts and how-to</vt:lpstr>
      <vt:lpstr>PowerPoint Presentation</vt:lpstr>
      <vt:lpstr>pywikibot</vt:lpstr>
      <vt:lpstr>pywikibot: concepts</vt:lpstr>
      <vt:lpstr>pywikibot: Site</vt:lpstr>
      <vt:lpstr>pywikibot: Page</vt:lpstr>
      <vt:lpstr>PowerPoint Presentation</vt:lpstr>
      <vt:lpstr>PowerPoint Presentation</vt:lpstr>
      <vt:lpstr>pywikibot: FilePage</vt:lpstr>
      <vt:lpstr>pywikibot: Category</vt:lpstr>
      <vt:lpstr>pywikibot: User</vt:lpstr>
      <vt:lpstr>Python Nice Python packages to enhance your results</vt:lpstr>
      <vt:lpstr>Python packages</vt:lpstr>
      <vt:lpstr>pandas</vt:lpstr>
      <vt:lpstr>PowerPoint Presentation</vt:lpstr>
      <vt:lpstr>PowerPoint Presentation</vt:lpstr>
      <vt:lpstr>PowerPoint Presentation</vt:lpstr>
      <vt:lpstr>matplotlib seaborn</vt:lpstr>
      <vt:lpstr>Mako</vt:lpstr>
      <vt:lpstr>geojson</vt:lpstr>
      <vt:lpstr>PowerPoint Presentation</vt:lpstr>
      <vt:lpstr>Pillow</vt:lpstr>
      <vt:lpstr>PowerPoint Presentation</vt:lpstr>
      <vt:lpstr>PowerPoint Presentation</vt:lpstr>
      <vt:lpstr>MediaWiki API Yet another way to interact with the projects</vt:lpstr>
      <vt:lpstr>The MediaWiki API</vt:lpstr>
      <vt:lpstr>URL elements</vt:lpstr>
      <vt:lpstr>PowerPoint Presentation</vt:lpstr>
      <vt:lpstr>PowerPoint Presentation</vt:lpstr>
      <vt:lpstr>Extension:Kartographer Maps capabilities in Wikimedia projects</vt:lpstr>
      <vt:lpstr>  Extension: Kartographer</vt:lpstr>
      <vt:lpstr>GeoJSON</vt:lpstr>
      <vt:lpstr>PowerPoint Presentation</vt:lpstr>
      <vt:lpstr>PAWS (Pywikibot: A Web Server) Local Pywikibot deployment not needed any more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 Hands on: Wiki Loves Earth statistics</vt:lpstr>
      <vt:lpstr>Inputs</vt:lpstr>
      <vt:lpstr>Workflow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Wiki Loves statistics and more with Pywikibot</dc:title>
  <dc:creator>Miguel-Angel</dc:creator>
  <cp:lastModifiedBy>Miguel-Angel Monjas</cp:lastModifiedBy>
  <cp:revision>15</cp:revision>
  <dcterms:modified xsi:type="dcterms:W3CDTF">2018-02-21T10:02:31Z</dcterms:modified>
</cp:coreProperties>
</file>